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 showSpecialPlsOnTitleSld="0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5143500" cx="9144000"/>
  <p:notesSz cx="6858000" cy="9144000"/>
  <p:embeddedFontLst>
    <p:embeddedFont>
      <p:font typeface="Pacifico"/>
      <p:regular r:id="rId16"/>
    </p:embeddedFont>
    <p:embeddedFont>
      <p:font typeface="Vidaloka"/>
      <p:regular r:id="rId17"/>
    </p:embeddedFont>
    <p:embeddedFont>
      <p:font typeface="Tinos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Tinos-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21" Type="http://schemas.openxmlformats.org/officeDocument/2006/relationships/font" Target="fonts/Tinos-bold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Vidaloka-regular.fntdata"/><Relationship Id="rId16" Type="http://schemas.openxmlformats.org/officeDocument/2006/relationships/font" Target="fonts/Pacifico-regular.fntdata"/><Relationship Id="rId5" Type="http://schemas.openxmlformats.org/officeDocument/2006/relationships/slide" Target="slides/slide1.xml"/><Relationship Id="rId19" Type="http://schemas.openxmlformats.org/officeDocument/2006/relationships/font" Target="fonts/Tinos-bold.fntdata"/><Relationship Id="rId6" Type="http://schemas.openxmlformats.org/officeDocument/2006/relationships/slide" Target="slides/slide2.xml"/><Relationship Id="rId18" Type="http://schemas.openxmlformats.org/officeDocument/2006/relationships/font" Target="fonts/Tinos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5f391192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35f391192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5ed75ccf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35ed75ccf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5f391192_0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35f391192_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>
            <a:off x="2918075" y="917875"/>
            <a:ext cx="3307800" cy="3307800"/>
          </a:xfrm>
          <a:prstGeom prst="rect">
            <a:avLst/>
          </a:prstGeom>
          <a:solidFill>
            <a:srgbClr val="9E7C59"/>
          </a:solidFill>
          <a:ln cap="flat" cmpd="sng" w="1524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214313" rotWithShape="0" algn="bl" dir="5400000" dist="9525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17625" y="1206625"/>
            <a:ext cx="2708700" cy="273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2918075" y="917875"/>
            <a:ext cx="3307800" cy="3307800"/>
          </a:xfrm>
          <a:prstGeom prst="rect">
            <a:avLst/>
          </a:prstGeom>
          <a:solidFill>
            <a:srgbClr val="9E7C59"/>
          </a:solidFill>
          <a:ln cap="flat" cmpd="sng" w="1524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214313" rotWithShape="0" algn="bl" dir="5400000" dist="9525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3"/>
          <p:cNvSpPr txBox="1"/>
          <p:nvPr>
            <p:ph type="ctrTitle"/>
          </p:nvPr>
        </p:nvSpPr>
        <p:spPr>
          <a:xfrm>
            <a:off x="3258675" y="1643125"/>
            <a:ext cx="26268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" type="subTitle"/>
          </p:nvPr>
        </p:nvSpPr>
        <p:spPr>
          <a:xfrm>
            <a:off x="3258675" y="3068654"/>
            <a:ext cx="26268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i="1" sz="14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i="1" sz="14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i="1" sz="14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i="1" sz="14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i="1" sz="14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i="1" sz="14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i="1" sz="14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i="1" sz="14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i="1" sz="1400">
                <a:solidFill>
                  <a:srgbClr val="FFFFFF"/>
                </a:solidFill>
              </a:defRPr>
            </a:lvl9pPr>
          </a:lstStyle>
          <a:p/>
        </p:txBody>
      </p:sp>
      <p:grpSp>
        <p:nvGrpSpPr>
          <p:cNvPr id="17" name="Google Shape;17;p3"/>
          <p:cNvGrpSpPr/>
          <p:nvPr/>
        </p:nvGrpSpPr>
        <p:grpSpPr>
          <a:xfrm>
            <a:off x="4414050" y="2903550"/>
            <a:ext cx="315900" cy="98400"/>
            <a:chOff x="4414050" y="1436450"/>
            <a:chExt cx="315900" cy="98400"/>
          </a:xfrm>
        </p:grpSpPr>
        <p:cxnSp>
          <p:nvCxnSpPr>
            <p:cNvPr id="18" name="Google Shape;18;p3"/>
            <p:cNvCxnSpPr/>
            <p:nvPr/>
          </p:nvCxnSpPr>
          <p:spPr>
            <a:xfrm>
              <a:off x="4414050" y="1485650"/>
              <a:ext cx="315900" cy="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oval"/>
              <a:tailEnd len="med" w="med" type="oval"/>
            </a:ln>
          </p:spPr>
        </p:cxnSp>
        <p:sp>
          <p:nvSpPr>
            <p:cNvPr id="19" name="Google Shape;19;p3"/>
            <p:cNvSpPr/>
            <p:nvPr/>
          </p:nvSpPr>
          <p:spPr>
            <a:xfrm>
              <a:off x="4522800" y="1436450"/>
              <a:ext cx="98400" cy="98400"/>
            </a:xfrm>
            <a:prstGeom prst="diamond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TITLE_1_1">
    <p:bg>
      <p:bgPr>
        <a:solidFill>
          <a:srgbClr val="473D37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2682794" y="682601"/>
            <a:ext cx="3778500" cy="3778500"/>
          </a:xfrm>
          <a:prstGeom prst="rect">
            <a:avLst/>
          </a:prstGeom>
          <a:solidFill>
            <a:srgbClr val="9E7C59"/>
          </a:solidFill>
          <a:ln cap="flat" cmpd="sng" w="1524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214313" rotWithShape="0" algn="bl" dir="5400000" dist="9525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2971400" y="1313275"/>
            <a:ext cx="3201300" cy="252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68300" lvl="0" marL="457200" rtl="0" algn="ctr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200"/>
              <a:buChar char="⬗"/>
              <a:defRPr i="1">
                <a:solidFill>
                  <a:srgbClr val="FFFFFF"/>
                </a:solidFill>
              </a:defRPr>
            </a:lvl1pPr>
            <a:lvl2pPr indent="-368300" lvl="1" marL="9144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Char char="◇"/>
              <a:defRPr i="1">
                <a:solidFill>
                  <a:srgbClr val="FFFFFF"/>
                </a:solidFill>
              </a:defRPr>
            </a:lvl2pPr>
            <a:lvl3pPr indent="-368300" lvl="2" marL="13716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Char char="◇"/>
              <a:defRPr i="1">
                <a:solidFill>
                  <a:srgbClr val="FFFFFF"/>
                </a:solidFill>
              </a:defRPr>
            </a:lvl3pPr>
            <a:lvl4pPr indent="-368300" lvl="3" marL="18288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Char char="◇"/>
              <a:defRPr i="1">
                <a:solidFill>
                  <a:srgbClr val="FFFFFF"/>
                </a:solidFill>
              </a:defRPr>
            </a:lvl4pPr>
            <a:lvl5pPr indent="-368300" lvl="4" marL="22860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Char char="◇"/>
              <a:defRPr i="1">
                <a:solidFill>
                  <a:srgbClr val="FFFFFF"/>
                </a:solidFill>
              </a:defRPr>
            </a:lvl5pPr>
            <a:lvl6pPr indent="-368300" lvl="5" marL="27432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Char char="◇"/>
              <a:defRPr i="1">
                <a:solidFill>
                  <a:srgbClr val="FFFFFF"/>
                </a:solidFill>
              </a:defRPr>
            </a:lvl6pPr>
            <a:lvl7pPr indent="-368300" lvl="6" marL="32004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Char char="◇"/>
              <a:defRPr i="1">
                <a:solidFill>
                  <a:srgbClr val="FFFFFF"/>
                </a:solidFill>
              </a:defRPr>
            </a:lvl7pPr>
            <a:lvl8pPr indent="-368300" lvl="7" marL="36576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Char char="◇"/>
              <a:defRPr i="1">
                <a:solidFill>
                  <a:srgbClr val="FFFFFF"/>
                </a:solidFill>
              </a:defRPr>
            </a:lvl8pPr>
            <a:lvl9pPr indent="-368300" lvl="8" marL="41148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Char char="◇"/>
              <a:defRPr i="1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23" name="Google Shape;23;p4"/>
          <p:cNvSpPr txBox="1"/>
          <p:nvPr/>
        </p:nvSpPr>
        <p:spPr>
          <a:xfrm>
            <a:off x="3593400" y="7051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FFFF"/>
                </a:solidFill>
                <a:latin typeface="Tinos"/>
                <a:ea typeface="Tinos"/>
                <a:cs typeface="Tinos"/>
                <a:sym typeface="Tinos"/>
              </a:rPr>
              <a:t>“</a:t>
            </a:r>
            <a:endParaRPr sz="6000">
              <a:solidFill>
                <a:srgbClr val="FFFFFF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4414050" y="4046550"/>
            <a:ext cx="315900" cy="98400"/>
            <a:chOff x="4414050" y="1436450"/>
            <a:chExt cx="315900" cy="98400"/>
          </a:xfrm>
        </p:grpSpPr>
        <p:cxnSp>
          <p:nvCxnSpPr>
            <p:cNvPr id="26" name="Google Shape;26;p4"/>
            <p:cNvCxnSpPr/>
            <p:nvPr/>
          </p:nvCxnSpPr>
          <p:spPr>
            <a:xfrm>
              <a:off x="4414050" y="1485650"/>
              <a:ext cx="315900" cy="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oval"/>
              <a:tailEnd len="med" w="med" type="oval"/>
            </a:ln>
          </p:spPr>
        </p:cxnSp>
        <p:sp>
          <p:nvSpPr>
            <p:cNvPr id="27" name="Google Shape;27;p4"/>
            <p:cNvSpPr/>
            <p:nvPr/>
          </p:nvSpPr>
          <p:spPr>
            <a:xfrm>
              <a:off x="4522800" y="1436450"/>
              <a:ext cx="98400" cy="98400"/>
            </a:xfrm>
            <a:prstGeom prst="diamond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bg>
      <p:bgPr>
        <a:solidFill>
          <a:srgbClr val="9E7C59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/>
          <p:nvPr/>
        </p:nvSpPr>
        <p:spPr>
          <a:xfrm>
            <a:off x="554700" y="544650"/>
            <a:ext cx="8034600" cy="4054200"/>
          </a:xfrm>
          <a:prstGeom prst="rect">
            <a:avLst/>
          </a:prstGeom>
          <a:solidFill>
            <a:srgbClr val="EFEFEF"/>
          </a:solidFill>
          <a:ln cap="flat" cmpd="sng" w="1143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214313" rotWithShape="0" algn="bl" dir="5400000" dist="95250">
              <a:srgbClr val="000000">
                <a:alpha val="3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5"/>
          <p:cNvSpPr txBox="1"/>
          <p:nvPr>
            <p:ph type="title"/>
          </p:nvPr>
        </p:nvSpPr>
        <p:spPr>
          <a:xfrm>
            <a:off x="902900" y="742300"/>
            <a:ext cx="7338300" cy="6072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902900" y="1598734"/>
            <a:ext cx="7338300" cy="2638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Clr>
                <a:srgbClr val="9E7C59"/>
              </a:buClr>
              <a:buSzPts val="2200"/>
              <a:buChar char="⬗"/>
              <a:defRPr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◇"/>
              <a:defRPr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◇"/>
              <a:defRPr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◇"/>
              <a:defRPr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◇"/>
              <a:defRPr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◇"/>
              <a:defRPr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◇"/>
              <a:defRPr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◇"/>
              <a:defRPr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◇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4414050" y="1316883"/>
            <a:ext cx="315900" cy="98400"/>
            <a:chOff x="4414050" y="1436450"/>
            <a:chExt cx="315900" cy="98400"/>
          </a:xfrm>
        </p:grpSpPr>
        <p:cxnSp>
          <p:nvCxnSpPr>
            <p:cNvPr id="34" name="Google Shape;34;p5"/>
            <p:cNvCxnSpPr/>
            <p:nvPr/>
          </p:nvCxnSpPr>
          <p:spPr>
            <a:xfrm>
              <a:off x="4414050" y="1485650"/>
              <a:ext cx="315900" cy="0"/>
            </a:xfrm>
            <a:prstGeom prst="straightConnector1">
              <a:avLst/>
            </a:prstGeom>
            <a:noFill/>
            <a:ln cap="flat" cmpd="sng" w="9525">
              <a:solidFill>
                <a:srgbClr val="9E7C59"/>
              </a:solidFill>
              <a:prstDash val="solid"/>
              <a:round/>
              <a:headEnd len="med" w="med" type="oval"/>
              <a:tailEnd len="med" w="med" type="oval"/>
            </a:ln>
          </p:spPr>
        </p:cxnSp>
        <p:sp>
          <p:nvSpPr>
            <p:cNvPr id="35" name="Google Shape;35;p5"/>
            <p:cNvSpPr/>
            <p:nvPr/>
          </p:nvSpPr>
          <p:spPr>
            <a:xfrm>
              <a:off x="4522800" y="1436450"/>
              <a:ext cx="98400" cy="98400"/>
            </a:xfrm>
            <a:prstGeom prst="diamond">
              <a:avLst/>
            </a:prstGeom>
            <a:noFill/>
            <a:ln cap="flat" cmpd="sng" w="9525">
              <a:solidFill>
                <a:srgbClr val="9E7C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 half slide">
  <p:cSld name="TITLE_AND_BODY_1">
    <p:bg>
      <p:bgPr>
        <a:solidFill>
          <a:srgbClr val="9E7C59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/>
          <p:nvPr/>
        </p:nvSpPr>
        <p:spPr>
          <a:xfrm>
            <a:off x="554700" y="544650"/>
            <a:ext cx="4025400" cy="4054200"/>
          </a:xfrm>
          <a:prstGeom prst="rect">
            <a:avLst/>
          </a:prstGeom>
          <a:solidFill>
            <a:srgbClr val="EFEFEF"/>
          </a:solidFill>
          <a:ln cap="flat" cmpd="sng" w="1143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214313" rotWithShape="0" algn="bl" dir="5400000" dist="95250">
              <a:srgbClr val="000000">
                <a:alpha val="3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6"/>
          <p:cNvSpPr txBox="1"/>
          <p:nvPr>
            <p:ph type="title"/>
          </p:nvPr>
        </p:nvSpPr>
        <p:spPr>
          <a:xfrm>
            <a:off x="902900" y="742300"/>
            <a:ext cx="3291600" cy="6072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" type="body"/>
          </p:nvPr>
        </p:nvSpPr>
        <p:spPr>
          <a:xfrm>
            <a:off x="902900" y="1598730"/>
            <a:ext cx="3291600" cy="2638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68300" lvl="0" marL="457200" rtl="0">
              <a:spcBef>
                <a:spcPts val="600"/>
              </a:spcBef>
              <a:spcAft>
                <a:spcPts val="0"/>
              </a:spcAft>
              <a:buClr>
                <a:srgbClr val="9E7C59"/>
              </a:buClr>
              <a:buSzPts val="2200"/>
              <a:buChar char="⬗"/>
              <a:defRPr/>
            </a:lvl1pPr>
            <a:lvl2pPr indent="-368300" lvl="1" marL="914400" rtl="0">
              <a:spcBef>
                <a:spcPts val="0"/>
              </a:spcBef>
              <a:spcAft>
                <a:spcPts val="0"/>
              </a:spcAft>
              <a:buSzPts val="2200"/>
              <a:buChar char="◇"/>
              <a:defRPr/>
            </a:lvl2pPr>
            <a:lvl3pPr indent="-368300" lvl="2" marL="1371600" rtl="0">
              <a:spcBef>
                <a:spcPts val="0"/>
              </a:spcBef>
              <a:spcAft>
                <a:spcPts val="0"/>
              </a:spcAft>
              <a:buSzPts val="2200"/>
              <a:buChar char="◇"/>
              <a:defRPr/>
            </a:lvl3pPr>
            <a:lvl4pPr indent="-368300" lvl="3" marL="1828800" rtl="0">
              <a:spcBef>
                <a:spcPts val="0"/>
              </a:spcBef>
              <a:spcAft>
                <a:spcPts val="0"/>
              </a:spcAft>
              <a:buSzPts val="2200"/>
              <a:buChar char="◇"/>
              <a:defRPr/>
            </a:lvl4pPr>
            <a:lvl5pPr indent="-368300" lvl="4" marL="2286000" rtl="0">
              <a:spcBef>
                <a:spcPts val="0"/>
              </a:spcBef>
              <a:spcAft>
                <a:spcPts val="0"/>
              </a:spcAft>
              <a:buSzPts val="2200"/>
              <a:buChar char="◇"/>
              <a:defRPr/>
            </a:lvl5pPr>
            <a:lvl6pPr indent="-368300" lvl="5" marL="2743200" rtl="0">
              <a:spcBef>
                <a:spcPts val="0"/>
              </a:spcBef>
              <a:spcAft>
                <a:spcPts val="0"/>
              </a:spcAft>
              <a:buSzPts val="2200"/>
              <a:buChar char="◇"/>
              <a:defRPr/>
            </a:lvl6pPr>
            <a:lvl7pPr indent="-368300" lvl="6" marL="3200400" rtl="0">
              <a:spcBef>
                <a:spcPts val="0"/>
              </a:spcBef>
              <a:spcAft>
                <a:spcPts val="0"/>
              </a:spcAft>
              <a:buSzPts val="2200"/>
              <a:buChar char="◇"/>
              <a:defRPr/>
            </a:lvl7pPr>
            <a:lvl8pPr indent="-368300" lvl="7" marL="3657600" rtl="0">
              <a:spcBef>
                <a:spcPts val="0"/>
              </a:spcBef>
              <a:spcAft>
                <a:spcPts val="0"/>
              </a:spcAft>
              <a:buSzPts val="2200"/>
              <a:buChar char="◇"/>
              <a:defRPr/>
            </a:lvl8pPr>
            <a:lvl9pPr indent="-368300" lvl="8" marL="4114800" rtl="0">
              <a:spcBef>
                <a:spcPts val="0"/>
              </a:spcBef>
              <a:spcAft>
                <a:spcPts val="0"/>
              </a:spcAft>
              <a:buSzPts val="2200"/>
              <a:buChar char="◇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1" name="Google Shape;41;p6"/>
          <p:cNvGrpSpPr/>
          <p:nvPr/>
        </p:nvGrpSpPr>
        <p:grpSpPr>
          <a:xfrm>
            <a:off x="2409450" y="1316883"/>
            <a:ext cx="315900" cy="98400"/>
            <a:chOff x="4414050" y="1436450"/>
            <a:chExt cx="315900" cy="98400"/>
          </a:xfrm>
        </p:grpSpPr>
        <p:cxnSp>
          <p:nvCxnSpPr>
            <p:cNvPr id="42" name="Google Shape;42;p6"/>
            <p:cNvCxnSpPr/>
            <p:nvPr/>
          </p:nvCxnSpPr>
          <p:spPr>
            <a:xfrm>
              <a:off x="4414050" y="1485650"/>
              <a:ext cx="315900" cy="0"/>
            </a:xfrm>
            <a:prstGeom prst="straightConnector1">
              <a:avLst/>
            </a:prstGeom>
            <a:noFill/>
            <a:ln cap="flat" cmpd="sng" w="9525">
              <a:solidFill>
                <a:srgbClr val="9E7C59"/>
              </a:solidFill>
              <a:prstDash val="solid"/>
              <a:round/>
              <a:headEnd len="med" w="med" type="oval"/>
              <a:tailEnd len="med" w="med" type="oval"/>
            </a:ln>
          </p:spPr>
        </p:cxnSp>
        <p:sp>
          <p:nvSpPr>
            <p:cNvPr id="43" name="Google Shape;43;p6"/>
            <p:cNvSpPr/>
            <p:nvPr/>
          </p:nvSpPr>
          <p:spPr>
            <a:xfrm>
              <a:off x="4522800" y="1436450"/>
              <a:ext cx="98400" cy="98400"/>
            </a:xfrm>
            <a:prstGeom prst="diamond">
              <a:avLst/>
            </a:prstGeom>
            <a:noFill/>
            <a:ln cap="flat" cmpd="sng" w="9525">
              <a:solidFill>
                <a:srgbClr val="9E7C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/>
          <p:nvPr/>
        </p:nvSpPr>
        <p:spPr>
          <a:xfrm>
            <a:off x="554700" y="544650"/>
            <a:ext cx="8034600" cy="4054200"/>
          </a:xfrm>
          <a:prstGeom prst="rect">
            <a:avLst/>
          </a:prstGeom>
          <a:solidFill>
            <a:srgbClr val="EFEFEF"/>
          </a:solidFill>
          <a:ln cap="flat" cmpd="sng" w="1143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214313" rotWithShape="0" algn="bl" dir="5400000" dist="95250">
              <a:srgbClr val="000000">
                <a:alpha val="3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6" name="Google Shape;46;p7"/>
          <p:cNvGrpSpPr/>
          <p:nvPr/>
        </p:nvGrpSpPr>
        <p:grpSpPr>
          <a:xfrm>
            <a:off x="4414050" y="1316883"/>
            <a:ext cx="315900" cy="98400"/>
            <a:chOff x="4414050" y="1436450"/>
            <a:chExt cx="315900" cy="98400"/>
          </a:xfrm>
        </p:grpSpPr>
        <p:cxnSp>
          <p:nvCxnSpPr>
            <p:cNvPr id="47" name="Google Shape;47;p7"/>
            <p:cNvCxnSpPr/>
            <p:nvPr/>
          </p:nvCxnSpPr>
          <p:spPr>
            <a:xfrm>
              <a:off x="4414050" y="1485650"/>
              <a:ext cx="315900" cy="0"/>
            </a:xfrm>
            <a:prstGeom prst="straightConnector1">
              <a:avLst/>
            </a:prstGeom>
            <a:noFill/>
            <a:ln cap="flat" cmpd="sng" w="9525">
              <a:solidFill>
                <a:srgbClr val="9E7C59"/>
              </a:solidFill>
              <a:prstDash val="solid"/>
              <a:round/>
              <a:headEnd len="med" w="med" type="oval"/>
              <a:tailEnd len="med" w="med" type="oval"/>
            </a:ln>
          </p:spPr>
        </p:cxnSp>
        <p:sp>
          <p:nvSpPr>
            <p:cNvPr id="48" name="Google Shape;48;p7"/>
            <p:cNvSpPr/>
            <p:nvPr/>
          </p:nvSpPr>
          <p:spPr>
            <a:xfrm>
              <a:off x="4522800" y="1436450"/>
              <a:ext cx="98400" cy="98400"/>
            </a:xfrm>
            <a:prstGeom prst="diamond">
              <a:avLst/>
            </a:prstGeom>
            <a:noFill/>
            <a:ln cap="flat" cmpd="sng" w="9525">
              <a:solidFill>
                <a:srgbClr val="9E7C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" name="Google Shape;49;p7"/>
          <p:cNvSpPr txBox="1"/>
          <p:nvPr>
            <p:ph type="title"/>
          </p:nvPr>
        </p:nvSpPr>
        <p:spPr>
          <a:xfrm>
            <a:off x="902900" y="742300"/>
            <a:ext cx="7338300" cy="6072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" type="body"/>
          </p:nvPr>
        </p:nvSpPr>
        <p:spPr>
          <a:xfrm>
            <a:off x="902825" y="1600600"/>
            <a:ext cx="3561900" cy="2891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⬗"/>
              <a:defRPr sz="1800"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9pPr>
          </a:lstStyle>
          <a:p/>
        </p:txBody>
      </p:sp>
      <p:sp>
        <p:nvSpPr>
          <p:cNvPr id="51" name="Google Shape;51;p7"/>
          <p:cNvSpPr txBox="1"/>
          <p:nvPr>
            <p:ph idx="2" type="body"/>
          </p:nvPr>
        </p:nvSpPr>
        <p:spPr>
          <a:xfrm>
            <a:off x="4679246" y="1600600"/>
            <a:ext cx="3561900" cy="2891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⬗"/>
              <a:defRPr sz="1800"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◇"/>
              <a:defRPr sz="1800"/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_AND_TWO_COLUMNS_1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/>
          <p:nvPr/>
        </p:nvSpPr>
        <p:spPr>
          <a:xfrm>
            <a:off x="554700" y="544650"/>
            <a:ext cx="8034600" cy="4054200"/>
          </a:xfrm>
          <a:prstGeom prst="rect">
            <a:avLst/>
          </a:prstGeom>
          <a:solidFill>
            <a:srgbClr val="EFEFEF"/>
          </a:solidFill>
          <a:ln cap="flat" cmpd="sng" w="1143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214313" rotWithShape="0" algn="bl" dir="5400000" dist="95250">
              <a:srgbClr val="000000">
                <a:alpha val="3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" name="Google Shape;55;p8"/>
          <p:cNvGrpSpPr/>
          <p:nvPr/>
        </p:nvGrpSpPr>
        <p:grpSpPr>
          <a:xfrm>
            <a:off x="4414050" y="1316883"/>
            <a:ext cx="315900" cy="98400"/>
            <a:chOff x="4414050" y="1436450"/>
            <a:chExt cx="315900" cy="98400"/>
          </a:xfrm>
        </p:grpSpPr>
        <p:cxnSp>
          <p:nvCxnSpPr>
            <p:cNvPr id="56" name="Google Shape;56;p8"/>
            <p:cNvCxnSpPr/>
            <p:nvPr/>
          </p:nvCxnSpPr>
          <p:spPr>
            <a:xfrm>
              <a:off x="4414050" y="1485650"/>
              <a:ext cx="315900" cy="0"/>
            </a:xfrm>
            <a:prstGeom prst="straightConnector1">
              <a:avLst/>
            </a:prstGeom>
            <a:noFill/>
            <a:ln cap="flat" cmpd="sng" w="9525">
              <a:solidFill>
                <a:srgbClr val="9E7C59"/>
              </a:solidFill>
              <a:prstDash val="solid"/>
              <a:round/>
              <a:headEnd len="med" w="med" type="oval"/>
              <a:tailEnd len="med" w="med" type="oval"/>
            </a:ln>
          </p:spPr>
        </p:cxnSp>
        <p:sp>
          <p:nvSpPr>
            <p:cNvPr id="57" name="Google Shape;57;p8"/>
            <p:cNvSpPr/>
            <p:nvPr/>
          </p:nvSpPr>
          <p:spPr>
            <a:xfrm>
              <a:off x="4522800" y="1436450"/>
              <a:ext cx="98400" cy="98400"/>
            </a:xfrm>
            <a:prstGeom prst="diamond">
              <a:avLst/>
            </a:prstGeom>
            <a:noFill/>
            <a:ln cap="flat" cmpd="sng" w="9525">
              <a:solidFill>
                <a:srgbClr val="9E7C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8" name="Google Shape;58;p8"/>
          <p:cNvSpPr txBox="1"/>
          <p:nvPr>
            <p:ph type="title"/>
          </p:nvPr>
        </p:nvSpPr>
        <p:spPr>
          <a:xfrm>
            <a:off x="902900" y="742300"/>
            <a:ext cx="7338300" cy="6072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" type="body"/>
          </p:nvPr>
        </p:nvSpPr>
        <p:spPr>
          <a:xfrm>
            <a:off x="902900" y="1592400"/>
            <a:ext cx="2365200" cy="2865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⬗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9pPr>
          </a:lstStyle>
          <a:p/>
        </p:txBody>
      </p:sp>
      <p:sp>
        <p:nvSpPr>
          <p:cNvPr id="60" name="Google Shape;60;p8"/>
          <p:cNvSpPr txBox="1"/>
          <p:nvPr>
            <p:ph idx="2" type="body"/>
          </p:nvPr>
        </p:nvSpPr>
        <p:spPr>
          <a:xfrm>
            <a:off x="3389475" y="1592400"/>
            <a:ext cx="2365200" cy="2865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⬗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9pPr>
          </a:lstStyle>
          <a:p/>
        </p:txBody>
      </p:sp>
      <p:sp>
        <p:nvSpPr>
          <p:cNvPr id="61" name="Google Shape;61;p8"/>
          <p:cNvSpPr txBox="1"/>
          <p:nvPr>
            <p:ph idx="3" type="body"/>
          </p:nvPr>
        </p:nvSpPr>
        <p:spPr>
          <a:xfrm>
            <a:off x="5876050" y="1592400"/>
            <a:ext cx="2365200" cy="2865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⬗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◇"/>
              <a:defRPr sz="1600"/>
            </a:lvl9pPr>
          </a:lstStyle>
          <a:p/>
        </p:txBody>
      </p:sp>
      <p:sp>
        <p:nvSpPr>
          <p:cNvPr id="62" name="Google Shape;62;p8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/>
          <p:nvPr/>
        </p:nvSpPr>
        <p:spPr>
          <a:xfrm>
            <a:off x="554700" y="544650"/>
            <a:ext cx="8034600" cy="4054200"/>
          </a:xfrm>
          <a:prstGeom prst="rect">
            <a:avLst/>
          </a:prstGeom>
          <a:solidFill>
            <a:srgbClr val="EFEFEF"/>
          </a:solidFill>
          <a:ln cap="flat" cmpd="sng" w="1143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214313" rotWithShape="0" algn="bl" dir="5400000" dist="95250">
              <a:srgbClr val="000000">
                <a:alpha val="3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5" name="Google Shape;65;p9"/>
          <p:cNvGrpSpPr/>
          <p:nvPr/>
        </p:nvGrpSpPr>
        <p:grpSpPr>
          <a:xfrm>
            <a:off x="4414050" y="1316883"/>
            <a:ext cx="315900" cy="98400"/>
            <a:chOff x="4414050" y="1436450"/>
            <a:chExt cx="315900" cy="98400"/>
          </a:xfrm>
        </p:grpSpPr>
        <p:cxnSp>
          <p:nvCxnSpPr>
            <p:cNvPr id="66" name="Google Shape;66;p9"/>
            <p:cNvCxnSpPr/>
            <p:nvPr/>
          </p:nvCxnSpPr>
          <p:spPr>
            <a:xfrm>
              <a:off x="4414050" y="1485650"/>
              <a:ext cx="315900" cy="0"/>
            </a:xfrm>
            <a:prstGeom prst="straightConnector1">
              <a:avLst/>
            </a:prstGeom>
            <a:noFill/>
            <a:ln cap="flat" cmpd="sng" w="9525">
              <a:solidFill>
                <a:srgbClr val="9E7C59"/>
              </a:solidFill>
              <a:prstDash val="solid"/>
              <a:round/>
              <a:headEnd len="med" w="med" type="oval"/>
              <a:tailEnd len="med" w="med" type="oval"/>
            </a:ln>
          </p:spPr>
        </p:cxnSp>
        <p:sp>
          <p:nvSpPr>
            <p:cNvPr id="67" name="Google Shape;67;p9"/>
            <p:cNvSpPr/>
            <p:nvPr/>
          </p:nvSpPr>
          <p:spPr>
            <a:xfrm>
              <a:off x="4522800" y="1436450"/>
              <a:ext cx="98400" cy="98400"/>
            </a:xfrm>
            <a:prstGeom prst="diamond">
              <a:avLst/>
            </a:prstGeom>
            <a:noFill/>
            <a:ln cap="flat" cmpd="sng" w="9525">
              <a:solidFill>
                <a:srgbClr val="9E7C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8" name="Google Shape;68;p9"/>
          <p:cNvSpPr txBox="1"/>
          <p:nvPr>
            <p:ph type="title"/>
          </p:nvPr>
        </p:nvSpPr>
        <p:spPr>
          <a:xfrm>
            <a:off x="902900" y="742300"/>
            <a:ext cx="7338300" cy="6072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/>
          <p:nvPr/>
        </p:nvSpPr>
        <p:spPr>
          <a:xfrm>
            <a:off x="554700" y="544650"/>
            <a:ext cx="8034600" cy="4054200"/>
          </a:xfrm>
          <a:prstGeom prst="rect">
            <a:avLst/>
          </a:prstGeom>
          <a:solidFill>
            <a:srgbClr val="EFEFEF"/>
          </a:solidFill>
          <a:ln cap="flat" cmpd="sng" w="1143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214313" rotWithShape="0" algn="bl" dir="5400000" dist="95250">
              <a:srgbClr val="000000">
                <a:alpha val="3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2" name="Google Shape;72;p10"/>
          <p:cNvGrpSpPr/>
          <p:nvPr/>
        </p:nvGrpSpPr>
        <p:grpSpPr>
          <a:xfrm>
            <a:off x="4414050" y="3983883"/>
            <a:ext cx="315900" cy="98400"/>
            <a:chOff x="4414050" y="1436450"/>
            <a:chExt cx="315900" cy="98400"/>
          </a:xfrm>
        </p:grpSpPr>
        <p:cxnSp>
          <p:nvCxnSpPr>
            <p:cNvPr id="73" name="Google Shape;73;p10"/>
            <p:cNvCxnSpPr/>
            <p:nvPr/>
          </p:nvCxnSpPr>
          <p:spPr>
            <a:xfrm>
              <a:off x="4414050" y="1485650"/>
              <a:ext cx="315900" cy="0"/>
            </a:xfrm>
            <a:prstGeom prst="straightConnector1">
              <a:avLst/>
            </a:prstGeom>
            <a:noFill/>
            <a:ln cap="flat" cmpd="sng" w="9525">
              <a:solidFill>
                <a:srgbClr val="9E7C59"/>
              </a:solidFill>
              <a:prstDash val="solid"/>
              <a:round/>
              <a:headEnd len="med" w="med" type="oval"/>
              <a:tailEnd len="med" w="med" type="oval"/>
            </a:ln>
          </p:spPr>
        </p:cxnSp>
        <p:sp>
          <p:nvSpPr>
            <p:cNvPr id="74" name="Google Shape;74;p10"/>
            <p:cNvSpPr/>
            <p:nvPr/>
          </p:nvSpPr>
          <p:spPr>
            <a:xfrm>
              <a:off x="4522800" y="1436450"/>
              <a:ext cx="98400" cy="98400"/>
            </a:xfrm>
            <a:prstGeom prst="diamond">
              <a:avLst/>
            </a:prstGeom>
            <a:noFill/>
            <a:ln cap="flat" cmpd="sng" w="9525">
              <a:solidFill>
                <a:srgbClr val="9E7C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5" name="Google Shape;75;p10"/>
          <p:cNvSpPr txBox="1"/>
          <p:nvPr>
            <p:ph idx="1" type="body"/>
          </p:nvPr>
        </p:nvSpPr>
        <p:spPr>
          <a:xfrm>
            <a:off x="853650" y="3965517"/>
            <a:ext cx="7436700" cy="519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Clr>
                <a:srgbClr val="666666"/>
              </a:buClr>
              <a:buSzPts val="1400"/>
              <a:buNone/>
              <a:defRPr sz="1400">
                <a:solidFill>
                  <a:srgbClr val="666666"/>
                </a:solidFill>
              </a:defRPr>
            </a:lvl1pPr>
          </a:lstStyle>
          <a:p/>
        </p:txBody>
      </p:sp>
      <p:sp>
        <p:nvSpPr>
          <p:cNvPr id="76" name="Google Shape;76;p10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container" type="blank">
  <p:cSld name="BLANK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1"/>
          <p:cNvSpPr/>
          <p:nvPr/>
        </p:nvSpPr>
        <p:spPr>
          <a:xfrm>
            <a:off x="554700" y="544650"/>
            <a:ext cx="8034600" cy="4054200"/>
          </a:xfrm>
          <a:prstGeom prst="rect">
            <a:avLst/>
          </a:prstGeom>
          <a:solidFill>
            <a:srgbClr val="EFEFEF"/>
          </a:solidFill>
          <a:ln cap="flat" cmpd="sng" w="1143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214313" rotWithShape="0" algn="bl" dir="5400000" dist="95250">
              <a:srgbClr val="000000">
                <a:alpha val="35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letely Blank">
  <p:cSld name="BLANK_1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82" name="Google Shape;82;p12"/>
          <p:cNvGrpSpPr/>
          <p:nvPr/>
        </p:nvGrpSpPr>
        <p:grpSpPr>
          <a:xfrm>
            <a:off x="4414050" y="4579950"/>
            <a:ext cx="315900" cy="98400"/>
            <a:chOff x="4414050" y="1436450"/>
            <a:chExt cx="315900" cy="98400"/>
          </a:xfrm>
        </p:grpSpPr>
        <p:cxnSp>
          <p:nvCxnSpPr>
            <p:cNvPr id="83" name="Google Shape;83;p12"/>
            <p:cNvCxnSpPr/>
            <p:nvPr/>
          </p:nvCxnSpPr>
          <p:spPr>
            <a:xfrm>
              <a:off x="4414050" y="1485650"/>
              <a:ext cx="315900" cy="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oval"/>
              <a:tailEnd len="med" w="med" type="oval"/>
            </a:ln>
          </p:spPr>
        </p:cxnSp>
        <p:sp>
          <p:nvSpPr>
            <p:cNvPr id="84" name="Google Shape;84;p12"/>
            <p:cNvSpPr/>
            <p:nvPr/>
          </p:nvSpPr>
          <p:spPr>
            <a:xfrm>
              <a:off x="4522800" y="1436450"/>
              <a:ext cx="98400" cy="98400"/>
            </a:xfrm>
            <a:prstGeom prst="diamond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with frame">
  <p:cSld name="BLANK_1_1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fmla="val 10576" name="adj1"/>
            </a:avLst>
          </a:prstGeom>
          <a:solidFill>
            <a:srgbClr val="1A0808">
              <a:alpha val="3037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7" name="Google Shape;87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7750" y="224000"/>
            <a:ext cx="8848500" cy="4712100"/>
          </a:xfrm>
          <a:prstGeom prst="frame">
            <a:avLst>
              <a:gd fmla="val 7899" name="adj1"/>
            </a:avLst>
          </a:prstGeom>
          <a:noFill/>
          <a:ln>
            <a:noFill/>
          </a:ln>
        </p:spPr>
      </p:pic>
      <p:sp>
        <p:nvSpPr>
          <p:cNvPr id="88" name="Google Shape;88;p13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9" name="Google Shape;89;p13"/>
          <p:cNvSpPr/>
          <p:nvPr/>
        </p:nvSpPr>
        <p:spPr>
          <a:xfrm>
            <a:off x="554700" y="544650"/>
            <a:ext cx="8034600" cy="4054200"/>
          </a:xfrm>
          <a:prstGeom prst="rect">
            <a:avLst/>
          </a:prstGeom>
          <a:noFill/>
          <a:ln cap="flat" cmpd="sng" w="1143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">
    <p:bg>
      <p:bgPr>
        <a:solidFill>
          <a:srgbClr val="9E7C59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0"/>
            <a:ext cx="9144000" cy="5143488"/>
          </a:xfrm>
          <a:custGeom>
            <a:rect b="b" l="l" r="r" t="t"/>
            <a:pathLst>
              <a:path extrusionOk="0" h="160734" w="285750">
                <a:moveTo>
                  <a:pt x="1116" y="0"/>
                </a:moveTo>
                <a:lnTo>
                  <a:pt x="0" y="1116"/>
                </a:lnTo>
                <a:lnTo>
                  <a:pt x="0" y="1563"/>
                </a:lnTo>
                <a:lnTo>
                  <a:pt x="1563" y="0"/>
                </a:lnTo>
                <a:close/>
                <a:moveTo>
                  <a:pt x="7367" y="0"/>
                </a:moveTo>
                <a:lnTo>
                  <a:pt x="0" y="7367"/>
                </a:lnTo>
                <a:lnTo>
                  <a:pt x="0" y="7813"/>
                </a:lnTo>
                <a:lnTo>
                  <a:pt x="7813" y="0"/>
                </a:lnTo>
                <a:close/>
                <a:moveTo>
                  <a:pt x="13618" y="0"/>
                </a:moveTo>
                <a:lnTo>
                  <a:pt x="0" y="13618"/>
                </a:lnTo>
                <a:lnTo>
                  <a:pt x="0" y="14064"/>
                </a:lnTo>
                <a:lnTo>
                  <a:pt x="14064" y="0"/>
                </a:lnTo>
                <a:close/>
                <a:moveTo>
                  <a:pt x="19869" y="0"/>
                </a:moveTo>
                <a:lnTo>
                  <a:pt x="0" y="19869"/>
                </a:lnTo>
                <a:lnTo>
                  <a:pt x="0" y="20315"/>
                </a:lnTo>
                <a:lnTo>
                  <a:pt x="20315" y="0"/>
                </a:lnTo>
                <a:close/>
                <a:moveTo>
                  <a:pt x="26119" y="0"/>
                </a:moveTo>
                <a:lnTo>
                  <a:pt x="0" y="26119"/>
                </a:lnTo>
                <a:lnTo>
                  <a:pt x="0" y="26566"/>
                </a:lnTo>
                <a:lnTo>
                  <a:pt x="26566" y="0"/>
                </a:lnTo>
                <a:close/>
                <a:moveTo>
                  <a:pt x="32370" y="0"/>
                </a:moveTo>
                <a:lnTo>
                  <a:pt x="0" y="32370"/>
                </a:lnTo>
                <a:lnTo>
                  <a:pt x="0" y="32817"/>
                </a:lnTo>
                <a:lnTo>
                  <a:pt x="32817" y="0"/>
                </a:lnTo>
                <a:close/>
                <a:moveTo>
                  <a:pt x="38621" y="0"/>
                </a:moveTo>
                <a:lnTo>
                  <a:pt x="0" y="38621"/>
                </a:lnTo>
                <a:lnTo>
                  <a:pt x="0" y="39067"/>
                </a:lnTo>
                <a:lnTo>
                  <a:pt x="39067" y="0"/>
                </a:lnTo>
                <a:close/>
                <a:moveTo>
                  <a:pt x="44872" y="0"/>
                </a:moveTo>
                <a:lnTo>
                  <a:pt x="0" y="44872"/>
                </a:lnTo>
                <a:lnTo>
                  <a:pt x="0" y="45318"/>
                </a:lnTo>
                <a:lnTo>
                  <a:pt x="45318" y="0"/>
                </a:lnTo>
                <a:close/>
                <a:moveTo>
                  <a:pt x="51122" y="0"/>
                </a:moveTo>
                <a:lnTo>
                  <a:pt x="0" y="51122"/>
                </a:lnTo>
                <a:lnTo>
                  <a:pt x="0" y="51569"/>
                </a:lnTo>
                <a:lnTo>
                  <a:pt x="51569" y="0"/>
                </a:lnTo>
                <a:close/>
                <a:moveTo>
                  <a:pt x="57373" y="0"/>
                </a:moveTo>
                <a:lnTo>
                  <a:pt x="0" y="57373"/>
                </a:lnTo>
                <a:lnTo>
                  <a:pt x="0" y="57820"/>
                </a:lnTo>
                <a:lnTo>
                  <a:pt x="57820" y="0"/>
                </a:lnTo>
                <a:close/>
                <a:moveTo>
                  <a:pt x="63624" y="0"/>
                </a:moveTo>
                <a:lnTo>
                  <a:pt x="0" y="63624"/>
                </a:lnTo>
                <a:lnTo>
                  <a:pt x="0" y="64070"/>
                </a:lnTo>
                <a:lnTo>
                  <a:pt x="64071" y="0"/>
                </a:lnTo>
                <a:close/>
                <a:moveTo>
                  <a:pt x="69875" y="0"/>
                </a:moveTo>
                <a:lnTo>
                  <a:pt x="0" y="69875"/>
                </a:lnTo>
                <a:lnTo>
                  <a:pt x="0" y="70321"/>
                </a:lnTo>
                <a:lnTo>
                  <a:pt x="70321" y="0"/>
                </a:lnTo>
                <a:close/>
                <a:moveTo>
                  <a:pt x="76126" y="0"/>
                </a:moveTo>
                <a:lnTo>
                  <a:pt x="0" y="76125"/>
                </a:lnTo>
                <a:lnTo>
                  <a:pt x="0" y="76572"/>
                </a:lnTo>
                <a:lnTo>
                  <a:pt x="76572" y="0"/>
                </a:lnTo>
                <a:close/>
                <a:moveTo>
                  <a:pt x="82376" y="0"/>
                </a:moveTo>
                <a:lnTo>
                  <a:pt x="0" y="82376"/>
                </a:lnTo>
                <a:lnTo>
                  <a:pt x="0" y="82823"/>
                </a:lnTo>
                <a:lnTo>
                  <a:pt x="82823" y="0"/>
                </a:lnTo>
                <a:close/>
                <a:moveTo>
                  <a:pt x="88627" y="0"/>
                </a:moveTo>
                <a:lnTo>
                  <a:pt x="0" y="88627"/>
                </a:lnTo>
                <a:lnTo>
                  <a:pt x="0" y="89073"/>
                </a:lnTo>
                <a:lnTo>
                  <a:pt x="89074" y="0"/>
                </a:lnTo>
                <a:close/>
                <a:moveTo>
                  <a:pt x="94878" y="0"/>
                </a:moveTo>
                <a:lnTo>
                  <a:pt x="0" y="94878"/>
                </a:lnTo>
                <a:lnTo>
                  <a:pt x="0" y="95324"/>
                </a:lnTo>
                <a:lnTo>
                  <a:pt x="95324" y="0"/>
                </a:lnTo>
                <a:close/>
                <a:moveTo>
                  <a:pt x="101129" y="0"/>
                </a:moveTo>
                <a:lnTo>
                  <a:pt x="0" y="101128"/>
                </a:lnTo>
                <a:lnTo>
                  <a:pt x="0" y="101575"/>
                </a:lnTo>
                <a:lnTo>
                  <a:pt x="101575" y="0"/>
                </a:lnTo>
                <a:close/>
                <a:moveTo>
                  <a:pt x="107379" y="0"/>
                </a:moveTo>
                <a:lnTo>
                  <a:pt x="0" y="107379"/>
                </a:lnTo>
                <a:lnTo>
                  <a:pt x="0" y="107826"/>
                </a:lnTo>
                <a:lnTo>
                  <a:pt x="107826" y="0"/>
                </a:lnTo>
                <a:close/>
                <a:moveTo>
                  <a:pt x="113630" y="0"/>
                </a:moveTo>
                <a:lnTo>
                  <a:pt x="0" y="113630"/>
                </a:lnTo>
                <a:lnTo>
                  <a:pt x="0" y="114076"/>
                </a:lnTo>
                <a:lnTo>
                  <a:pt x="114077" y="0"/>
                </a:lnTo>
                <a:close/>
                <a:moveTo>
                  <a:pt x="119881" y="0"/>
                </a:moveTo>
                <a:lnTo>
                  <a:pt x="0" y="119881"/>
                </a:lnTo>
                <a:lnTo>
                  <a:pt x="0" y="120327"/>
                </a:lnTo>
                <a:lnTo>
                  <a:pt x="120328" y="0"/>
                </a:lnTo>
                <a:close/>
                <a:moveTo>
                  <a:pt x="126132" y="0"/>
                </a:moveTo>
                <a:lnTo>
                  <a:pt x="0" y="126132"/>
                </a:lnTo>
                <a:lnTo>
                  <a:pt x="0" y="126578"/>
                </a:lnTo>
                <a:lnTo>
                  <a:pt x="126578" y="0"/>
                </a:lnTo>
                <a:close/>
                <a:moveTo>
                  <a:pt x="132383" y="0"/>
                </a:moveTo>
                <a:lnTo>
                  <a:pt x="0" y="132382"/>
                </a:lnTo>
                <a:lnTo>
                  <a:pt x="0" y="132829"/>
                </a:lnTo>
                <a:lnTo>
                  <a:pt x="132829" y="0"/>
                </a:lnTo>
                <a:close/>
                <a:moveTo>
                  <a:pt x="138633" y="0"/>
                </a:moveTo>
                <a:lnTo>
                  <a:pt x="0" y="138633"/>
                </a:lnTo>
                <a:lnTo>
                  <a:pt x="0" y="139080"/>
                </a:lnTo>
                <a:lnTo>
                  <a:pt x="139080" y="0"/>
                </a:lnTo>
                <a:close/>
                <a:moveTo>
                  <a:pt x="144884" y="0"/>
                </a:moveTo>
                <a:lnTo>
                  <a:pt x="0" y="144884"/>
                </a:lnTo>
                <a:lnTo>
                  <a:pt x="0" y="145330"/>
                </a:lnTo>
                <a:lnTo>
                  <a:pt x="145331" y="0"/>
                </a:lnTo>
                <a:close/>
                <a:moveTo>
                  <a:pt x="151135" y="0"/>
                </a:moveTo>
                <a:lnTo>
                  <a:pt x="0" y="151135"/>
                </a:lnTo>
                <a:lnTo>
                  <a:pt x="0" y="151581"/>
                </a:lnTo>
                <a:lnTo>
                  <a:pt x="151581" y="0"/>
                </a:lnTo>
                <a:close/>
                <a:moveTo>
                  <a:pt x="157386" y="0"/>
                </a:moveTo>
                <a:lnTo>
                  <a:pt x="0" y="157385"/>
                </a:lnTo>
                <a:lnTo>
                  <a:pt x="0" y="157832"/>
                </a:lnTo>
                <a:lnTo>
                  <a:pt x="157832" y="0"/>
                </a:lnTo>
                <a:close/>
                <a:moveTo>
                  <a:pt x="163637" y="0"/>
                </a:moveTo>
                <a:lnTo>
                  <a:pt x="2902" y="160734"/>
                </a:lnTo>
                <a:lnTo>
                  <a:pt x="3349" y="160734"/>
                </a:lnTo>
                <a:lnTo>
                  <a:pt x="164083" y="0"/>
                </a:lnTo>
                <a:close/>
                <a:moveTo>
                  <a:pt x="169887" y="0"/>
                </a:moveTo>
                <a:lnTo>
                  <a:pt x="9153" y="160734"/>
                </a:lnTo>
                <a:lnTo>
                  <a:pt x="9599" y="160734"/>
                </a:lnTo>
                <a:lnTo>
                  <a:pt x="170334" y="0"/>
                </a:lnTo>
                <a:close/>
                <a:moveTo>
                  <a:pt x="176138" y="0"/>
                </a:moveTo>
                <a:lnTo>
                  <a:pt x="15404" y="160734"/>
                </a:lnTo>
                <a:lnTo>
                  <a:pt x="15850" y="160734"/>
                </a:lnTo>
                <a:lnTo>
                  <a:pt x="176585" y="0"/>
                </a:lnTo>
                <a:close/>
                <a:moveTo>
                  <a:pt x="182389" y="0"/>
                </a:moveTo>
                <a:lnTo>
                  <a:pt x="21654" y="160734"/>
                </a:lnTo>
                <a:lnTo>
                  <a:pt x="22101" y="160734"/>
                </a:lnTo>
                <a:lnTo>
                  <a:pt x="182835" y="0"/>
                </a:lnTo>
                <a:close/>
                <a:moveTo>
                  <a:pt x="188640" y="0"/>
                </a:moveTo>
                <a:lnTo>
                  <a:pt x="27905" y="160734"/>
                </a:lnTo>
                <a:lnTo>
                  <a:pt x="28352" y="160734"/>
                </a:lnTo>
                <a:lnTo>
                  <a:pt x="189086" y="0"/>
                </a:lnTo>
                <a:close/>
                <a:moveTo>
                  <a:pt x="194890" y="0"/>
                </a:moveTo>
                <a:lnTo>
                  <a:pt x="34156" y="160734"/>
                </a:lnTo>
                <a:lnTo>
                  <a:pt x="34603" y="160734"/>
                </a:lnTo>
                <a:lnTo>
                  <a:pt x="195337" y="0"/>
                </a:lnTo>
                <a:close/>
                <a:moveTo>
                  <a:pt x="201141" y="0"/>
                </a:moveTo>
                <a:lnTo>
                  <a:pt x="40407" y="160734"/>
                </a:lnTo>
                <a:lnTo>
                  <a:pt x="40853" y="160734"/>
                </a:lnTo>
                <a:lnTo>
                  <a:pt x="201588" y="0"/>
                </a:lnTo>
                <a:close/>
                <a:moveTo>
                  <a:pt x="207392" y="0"/>
                </a:moveTo>
                <a:lnTo>
                  <a:pt x="46658" y="160734"/>
                </a:lnTo>
                <a:lnTo>
                  <a:pt x="47104" y="160734"/>
                </a:lnTo>
                <a:lnTo>
                  <a:pt x="207838" y="0"/>
                </a:lnTo>
                <a:close/>
                <a:moveTo>
                  <a:pt x="213643" y="0"/>
                </a:moveTo>
                <a:lnTo>
                  <a:pt x="52908" y="160734"/>
                </a:lnTo>
                <a:lnTo>
                  <a:pt x="53355" y="160734"/>
                </a:lnTo>
                <a:lnTo>
                  <a:pt x="214089" y="0"/>
                </a:lnTo>
                <a:close/>
                <a:moveTo>
                  <a:pt x="219894" y="0"/>
                </a:moveTo>
                <a:lnTo>
                  <a:pt x="59159" y="160734"/>
                </a:lnTo>
                <a:lnTo>
                  <a:pt x="59606" y="160734"/>
                </a:lnTo>
                <a:lnTo>
                  <a:pt x="220340" y="0"/>
                </a:lnTo>
                <a:close/>
                <a:moveTo>
                  <a:pt x="226144" y="0"/>
                </a:moveTo>
                <a:lnTo>
                  <a:pt x="65410" y="160734"/>
                </a:lnTo>
                <a:lnTo>
                  <a:pt x="65856" y="160734"/>
                </a:lnTo>
                <a:lnTo>
                  <a:pt x="226591" y="0"/>
                </a:lnTo>
                <a:close/>
                <a:moveTo>
                  <a:pt x="232395" y="0"/>
                </a:moveTo>
                <a:lnTo>
                  <a:pt x="71661" y="160734"/>
                </a:lnTo>
                <a:lnTo>
                  <a:pt x="72107" y="160734"/>
                </a:lnTo>
                <a:lnTo>
                  <a:pt x="232842" y="0"/>
                </a:lnTo>
                <a:close/>
                <a:moveTo>
                  <a:pt x="238646" y="0"/>
                </a:moveTo>
                <a:lnTo>
                  <a:pt x="77912" y="160734"/>
                </a:lnTo>
                <a:lnTo>
                  <a:pt x="78358" y="160734"/>
                </a:lnTo>
                <a:lnTo>
                  <a:pt x="239092" y="0"/>
                </a:lnTo>
                <a:close/>
                <a:moveTo>
                  <a:pt x="244897" y="0"/>
                </a:moveTo>
                <a:lnTo>
                  <a:pt x="84162" y="160734"/>
                </a:lnTo>
                <a:lnTo>
                  <a:pt x="84609" y="160734"/>
                </a:lnTo>
                <a:lnTo>
                  <a:pt x="245343" y="0"/>
                </a:lnTo>
                <a:close/>
                <a:moveTo>
                  <a:pt x="251147" y="0"/>
                </a:moveTo>
                <a:lnTo>
                  <a:pt x="90413" y="160734"/>
                </a:lnTo>
                <a:lnTo>
                  <a:pt x="90860" y="160734"/>
                </a:lnTo>
                <a:lnTo>
                  <a:pt x="251594" y="0"/>
                </a:lnTo>
                <a:close/>
                <a:moveTo>
                  <a:pt x="257398" y="0"/>
                </a:moveTo>
                <a:lnTo>
                  <a:pt x="96664" y="160734"/>
                </a:lnTo>
                <a:lnTo>
                  <a:pt x="97110" y="160734"/>
                </a:lnTo>
                <a:lnTo>
                  <a:pt x="257845" y="0"/>
                </a:lnTo>
                <a:close/>
                <a:moveTo>
                  <a:pt x="263649" y="0"/>
                </a:moveTo>
                <a:lnTo>
                  <a:pt x="102915" y="160734"/>
                </a:lnTo>
                <a:lnTo>
                  <a:pt x="103361" y="160734"/>
                </a:lnTo>
                <a:lnTo>
                  <a:pt x="264096" y="0"/>
                </a:lnTo>
                <a:close/>
                <a:moveTo>
                  <a:pt x="269900" y="0"/>
                </a:moveTo>
                <a:lnTo>
                  <a:pt x="109165" y="160734"/>
                </a:lnTo>
                <a:lnTo>
                  <a:pt x="109612" y="160734"/>
                </a:lnTo>
                <a:lnTo>
                  <a:pt x="270346" y="0"/>
                </a:lnTo>
                <a:close/>
                <a:moveTo>
                  <a:pt x="276151" y="0"/>
                </a:moveTo>
                <a:lnTo>
                  <a:pt x="115416" y="160734"/>
                </a:lnTo>
                <a:lnTo>
                  <a:pt x="115863" y="160734"/>
                </a:lnTo>
                <a:lnTo>
                  <a:pt x="276597" y="0"/>
                </a:lnTo>
                <a:close/>
                <a:moveTo>
                  <a:pt x="282401" y="0"/>
                </a:moveTo>
                <a:lnTo>
                  <a:pt x="121667" y="160734"/>
                </a:lnTo>
                <a:lnTo>
                  <a:pt x="122113" y="160734"/>
                </a:lnTo>
                <a:lnTo>
                  <a:pt x="282848" y="0"/>
                </a:lnTo>
                <a:close/>
                <a:moveTo>
                  <a:pt x="285750" y="2902"/>
                </a:moveTo>
                <a:lnTo>
                  <a:pt x="127918" y="160734"/>
                </a:lnTo>
                <a:lnTo>
                  <a:pt x="128364" y="160734"/>
                </a:lnTo>
                <a:lnTo>
                  <a:pt x="285750" y="3349"/>
                </a:lnTo>
                <a:lnTo>
                  <a:pt x="285750" y="2902"/>
                </a:lnTo>
                <a:close/>
                <a:moveTo>
                  <a:pt x="285750" y="9153"/>
                </a:moveTo>
                <a:lnTo>
                  <a:pt x="134169" y="160734"/>
                </a:lnTo>
                <a:lnTo>
                  <a:pt x="134615" y="160734"/>
                </a:lnTo>
                <a:lnTo>
                  <a:pt x="285750" y="9599"/>
                </a:lnTo>
                <a:lnTo>
                  <a:pt x="285750" y="9153"/>
                </a:lnTo>
                <a:close/>
                <a:moveTo>
                  <a:pt x="285750" y="15404"/>
                </a:moveTo>
                <a:lnTo>
                  <a:pt x="140419" y="160734"/>
                </a:lnTo>
                <a:lnTo>
                  <a:pt x="140866" y="160734"/>
                </a:lnTo>
                <a:lnTo>
                  <a:pt x="285750" y="15850"/>
                </a:lnTo>
                <a:lnTo>
                  <a:pt x="285750" y="15404"/>
                </a:lnTo>
                <a:close/>
                <a:moveTo>
                  <a:pt x="285750" y="21654"/>
                </a:moveTo>
                <a:lnTo>
                  <a:pt x="146670" y="160734"/>
                </a:lnTo>
                <a:lnTo>
                  <a:pt x="147117" y="160734"/>
                </a:lnTo>
                <a:lnTo>
                  <a:pt x="285750" y="22101"/>
                </a:lnTo>
                <a:lnTo>
                  <a:pt x="285750" y="21654"/>
                </a:lnTo>
                <a:close/>
                <a:moveTo>
                  <a:pt x="285750" y="27905"/>
                </a:moveTo>
                <a:lnTo>
                  <a:pt x="152921" y="160734"/>
                </a:lnTo>
                <a:lnTo>
                  <a:pt x="153367" y="160734"/>
                </a:lnTo>
                <a:lnTo>
                  <a:pt x="285750" y="28352"/>
                </a:lnTo>
                <a:lnTo>
                  <a:pt x="285750" y="27905"/>
                </a:lnTo>
                <a:close/>
                <a:moveTo>
                  <a:pt x="285750" y="34156"/>
                </a:moveTo>
                <a:lnTo>
                  <a:pt x="159172" y="160734"/>
                </a:lnTo>
                <a:lnTo>
                  <a:pt x="159618" y="160734"/>
                </a:lnTo>
                <a:lnTo>
                  <a:pt x="285750" y="34602"/>
                </a:lnTo>
                <a:lnTo>
                  <a:pt x="285750" y="34156"/>
                </a:lnTo>
                <a:close/>
                <a:moveTo>
                  <a:pt x="285750" y="40407"/>
                </a:moveTo>
                <a:lnTo>
                  <a:pt x="165422" y="160734"/>
                </a:lnTo>
                <a:lnTo>
                  <a:pt x="165869" y="160734"/>
                </a:lnTo>
                <a:lnTo>
                  <a:pt x="285750" y="40853"/>
                </a:lnTo>
                <a:lnTo>
                  <a:pt x="285750" y="40407"/>
                </a:lnTo>
                <a:close/>
                <a:moveTo>
                  <a:pt x="285750" y="46658"/>
                </a:moveTo>
                <a:lnTo>
                  <a:pt x="171673" y="160734"/>
                </a:lnTo>
                <a:lnTo>
                  <a:pt x="172120" y="160734"/>
                </a:lnTo>
                <a:lnTo>
                  <a:pt x="285750" y="47104"/>
                </a:lnTo>
                <a:lnTo>
                  <a:pt x="285750" y="46658"/>
                </a:lnTo>
                <a:close/>
                <a:moveTo>
                  <a:pt x="285750" y="52908"/>
                </a:moveTo>
                <a:lnTo>
                  <a:pt x="177924" y="160734"/>
                </a:lnTo>
                <a:lnTo>
                  <a:pt x="178371" y="160734"/>
                </a:lnTo>
                <a:lnTo>
                  <a:pt x="285750" y="53355"/>
                </a:lnTo>
                <a:lnTo>
                  <a:pt x="285750" y="52908"/>
                </a:lnTo>
                <a:close/>
                <a:moveTo>
                  <a:pt x="285750" y="59159"/>
                </a:moveTo>
                <a:lnTo>
                  <a:pt x="184175" y="160734"/>
                </a:lnTo>
                <a:lnTo>
                  <a:pt x="184621" y="160734"/>
                </a:lnTo>
                <a:lnTo>
                  <a:pt x="285750" y="59606"/>
                </a:lnTo>
                <a:lnTo>
                  <a:pt x="285750" y="59159"/>
                </a:lnTo>
                <a:close/>
                <a:moveTo>
                  <a:pt x="285750" y="65410"/>
                </a:moveTo>
                <a:lnTo>
                  <a:pt x="190426" y="160734"/>
                </a:lnTo>
                <a:lnTo>
                  <a:pt x="190872" y="160734"/>
                </a:lnTo>
                <a:lnTo>
                  <a:pt x="285750" y="65856"/>
                </a:lnTo>
                <a:lnTo>
                  <a:pt x="285750" y="65410"/>
                </a:lnTo>
                <a:close/>
                <a:moveTo>
                  <a:pt x="285750" y="71661"/>
                </a:moveTo>
                <a:lnTo>
                  <a:pt x="196676" y="160734"/>
                </a:lnTo>
                <a:lnTo>
                  <a:pt x="197123" y="160734"/>
                </a:lnTo>
                <a:lnTo>
                  <a:pt x="285750" y="72107"/>
                </a:lnTo>
                <a:lnTo>
                  <a:pt x="285750" y="71661"/>
                </a:lnTo>
                <a:close/>
                <a:moveTo>
                  <a:pt x="285750" y="77911"/>
                </a:moveTo>
                <a:lnTo>
                  <a:pt x="202927" y="160734"/>
                </a:lnTo>
                <a:lnTo>
                  <a:pt x="203374" y="160734"/>
                </a:lnTo>
                <a:lnTo>
                  <a:pt x="285750" y="78358"/>
                </a:lnTo>
                <a:lnTo>
                  <a:pt x="285750" y="77911"/>
                </a:lnTo>
                <a:close/>
                <a:moveTo>
                  <a:pt x="285750" y="84162"/>
                </a:moveTo>
                <a:lnTo>
                  <a:pt x="209178" y="160734"/>
                </a:lnTo>
                <a:lnTo>
                  <a:pt x="209624" y="160734"/>
                </a:lnTo>
                <a:lnTo>
                  <a:pt x="285750" y="84609"/>
                </a:lnTo>
                <a:lnTo>
                  <a:pt x="285750" y="84162"/>
                </a:lnTo>
                <a:close/>
                <a:moveTo>
                  <a:pt x="285750" y="90413"/>
                </a:moveTo>
                <a:lnTo>
                  <a:pt x="215429" y="160734"/>
                </a:lnTo>
                <a:lnTo>
                  <a:pt x="215875" y="160734"/>
                </a:lnTo>
                <a:lnTo>
                  <a:pt x="285750" y="90859"/>
                </a:lnTo>
                <a:lnTo>
                  <a:pt x="285750" y="90413"/>
                </a:lnTo>
                <a:close/>
                <a:moveTo>
                  <a:pt x="285750" y="96664"/>
                </a:moveTo>
                <a:lnTo>
                  <a:pt x="221680" y="160734"/>
                </a:lnTo>
                <a:lnTo>
                  <a:pt x="222126" y="160734"/>
                </a:lnTo>
                <a:lnTo>
                  <a:pt x="285750" y="97110"/>
                </a:lnTo>
                <a:lnTo>
                  <a:pt x="285750" y="96664"/>
                </a:lnTo>
                <a:close/>
                <a:moveTo>
                  <a:pt x="285750" y="102914"/>
                </a:moveTo>
                <a:lnTo>
                  <a:pt x="227930" y="160734"/>
                </a:lnTo>
                <a:lnTo>
                  <a:pt x="228377" y="160734"/>
                </a:lnTo>
                <a:lnTo>
                  <a:pt x="285750" y="103361"/>
                </a:lnTo>
                <a:lnTo>
                  <a:pt x="285750" y="102914"/>
                </a:lnTo>
                <a:close/>
                <a:moveTo>
                  <a:pt x="285750" y="109165"/>
                </a:moveTo>
                <a:lnTo>
                  <a:pt x="234181" y="160734"/>
                </a:lnTo>
                <a:lnTo>
                  <a:pt x="234628" y="160734"/>
                </a:lnTo>
                <a:lnTo>
                  <a:pt x="285750" y="109612"/>
                </a:lnTo>
                <a:lnTo>
                  <a:pt x="285750" y="109165"/>
                </a:lnTo>
                <a:close/>
                <a:moveTo>
                  <a:pt x="285750" y="115416"/>
                </a:moveTo>
                <a:lnTo>
                  <a:pt x="240432" y="160734"/>
                </a:lnTo>
                <a:lnTo>
                  <a:pt x="240878" y="160734"/>
                </a:lnTo>
                <a:lnTo>
                  <a:pt x="285750" y="115862"/>
                </a:lnTo>
                <a:lnTo>
                  <a:pt x="285750" y="115416"/>
                </a:lnTo>
                <a:close/>
                <a:moveTo>
                  <a:pt x="285750" y="121667"/>
                </a:moveTo>
                <a:lnTo>
                  <a:pt x="246683" y="160734"/>
                </a:lnTo>
                <a:lnTo>
                  <a:pt x="247129" y="160734"/>
                </a:lnTo>
                <a:lnTo>
                  <a:pt x="285750" y="122113"/>
                </a:lnTo>
                <a:lnTo>
                  <a:pt x="285750" y="121667"/>
                </a:lnTo>
                <a:close/>
                <a:moveTo>
                  <a:pt x="285750" y="127917"/>
                </a:moveTo>
                <a:lnTo>
                  <a:pt x="252933" y="160734"/>
                </a:lnTo>
                <a:lnTo>
                  <a:pt x="253380" y="160734"/>
                </a:lnTo>
                <a:lnTo>
                  <a:pt x="285750" y="128364"/>
                </a:lnTo>
                <a:lnTo>
                  <a:pt x="285750" y="127917"/>
                </a:lnTo>
                <a:close/>
                <a:moveTo>
                  <a:pt x="285750" y="134168"/>
                </a:moveTo>
                <a:lnTo>
                  <a:pt x="259184" y="160734"/>
                </a:lnTo>
                <a:lnTo>
                  <a:pt x="259631" y="160734"/>
                </a:lnTo>
                <a:lnTo>
                  <a:pt x="285750" y="134615"/>
                </a:lnTo>
                <a:lnTo>
                  <a:pt x="285750" y="134168"/>
                </a:lnTo>
                <a:close/>
                <a:moveTo>
                  <a:pt x="285750" y="140419"/>
                </a:moveTo>
                <a:lnTo>
                  <a:pt x="265435" y="160734"/>
                </a:lnTo>
                <a:lnTo>
                  <a:pt x="265881" y="160734"/>
                </a:lnTo>
                <a:lnTo>
                  <a:pt x="285750" y="140865"/>
                </a:lnTo>
                <a:lnTo>
                  <a:pt x="285750" y="140419"/>
                </a:lnTo>
                <a:close/>
                <a:moveTo>
                  <a:pt x="285750" y="146670"/>
                </a:moveTo>
                <a:lnTo>
                  <a:pt x="271686" y="160734"/>
                </a:lnTo>
                <a:lnTo>
                  <a:pt x="272132" y="160734"/>
                </a:lnTo>
                <a:lnTo>
                  <a:pt x="285750" y="147116"/>
                </a:lnTo>
                <a:lnTo>
                  <a:pt x="285750" y="146670"/>
                </a:lnTo>
                <a:close/>
                <a:moveTo>
                  <a:pt x="285750" y="152921"/>
                </a:moveTo>
                <a:lnTo>
                  <a:pt x="277937" y="160734"/>
                </a:lnTo>
                <a:lnTo>
                  <a:pt x="278383" y="160734"/>
                </a:lnTo>
                <a:lnTo>
                  <a:pt x="285750" y="153367"/>
                </a:lnTo>
                <a:lnTo>
                  <a:pt x="285750" y="152921"/>
                </a:lnTo>
                <a:close/>
                <a:moveTo>
                  <a:pt x="285750" y="159171"/>
                </a:moveTo>
                <a:lnTo>
                  <a:pt x="284187" y="160734"/>
                </a:lnTo>
                <a:lnTo>
                  <a:pt x="284634" y="160734"/>
                </a:lnTo>
                <a:lnTo>
                  <a:pt x="285750" y="159618"/>
                </a:lnTo>
                <a:lnTo>
                  <a:pt x="285750" y="159171"/>
                </a:lnTo>
                <a:close/>
              </a:path>
            </a:pathLst>
          </a:custGeom>
          <a:solidFill>
            <a:srgbClr val="FFFFFF">
              <a:alpha val="1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902900" y="742300"/>
            <a:ext cx="7338300" cy="60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Vidaloka"/>
              <a:buNone/>
              <a:defRPr sz="1800">
                <a:solidFill>
                  <a:srgbClr val="666666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Vidaloka"/>
              <a:buNone/>
              <a:defRPr sz="1800">
                <a:solidFill>
                  <a:srgbClr val="666666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Vidaloka"/>
              <a:buNone/>
              <a:defRPr sz="1800">
                <a:solidFill>
                  <a:srgbClr val="666666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Vidaloka"/>
              <a:buNone/>
              <a:defRPr sz="1800">
                <a:solidFill>
                  <a:srgbClr val="666666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Vidaloka"/>
              <a:buNone/>
              <a:defRPr sz="1800">
                <a:solidFill>
                  <a:srgbClr val="666666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Vidaloka"/>
              <a:buNone/>
              <a:defRPr sz="1800">
                <a:solidFill>
                  <a:srgbClr val="666666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Vidaloka"/>
              <a:buNone/>
              <a:defRPr sz="1800">
                <a:solidFill>
                  <a:srgbClr val="666666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Vidaloka"/>
              <a:buNone/>
              <a:defRPr sz="1800">
                <a:solidFill>
                  <a:srgbClr val="666666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Vidaloka"/>
              <a:buNone/>
              <a:defRPr sz="1800">
                <a:solidFill>
                  <a:srgbClr val="666666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902900" y="1598734"/>
            <a:ext cx="7338300" cy="26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Clr>
                <a:srgbClr val="9E7C59"/>
              </a:buClr>
              <a:buSzPts val="2200"/>
              <a:buFont typeface="Tinos"/>
              <a:buChar char="⬗"/>
              <a:defRPr sz="2200">
                <a:solidFill>
                  <a:srgbClr val="434343"/>
                </a:solidFill>
                <a:latin typeface="Tinos"/>
                <a:ea typeface="Tinos"/>
                <a:cs typeface="Tinos"/>
                <a:sym typeface="Tinos"/>
              </a:defRPr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Tinos"/>
              <a:buChar char="◇"/>
              <a:defRPr sz="2200">
                <a:solidFill>
                  <a:srgbClr val="434343"/>
                </a:solidFill>
                <a:latin typeface="Tinos"/>
                <a:ea typeface="Tinos"/>
                <a:cs typeface="Tinos"/>
                <a:sym typeface="Tinos"/>
              </a:defRPr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Tinos"/>
              <a:buChar char="◇"/>
              <a:defRPr sz="2200">
                <a:solidFill>
                  <a:srgbClr val="434343"/>
                </a:solidFill>
                <a:latin typeface="Tinos"/>
                <a:ea typeface="Tinos"/>
                <a:cs typeface="Tinos"/>
                <a:sym typeface="Tinos"/>
              </a:defRPr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Tinos"/>
              <a:buChar char="◇"/>
              <a:defRPr sz="2200">
                <a:solidFill>
                  <a:srgbClr val="434343"/>
                </a:solidFill>
                <a:latin typeface="Tinos"/>
                <a:ea typeface="Tinos"/>
                <a:cs typeface="Tinos"/>
                <a:sym typeface="Tinos"/>
              </a:defRPr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Tinos"/>
              <a:buChar char="◇"/>
              <a:defRPr sz="2200">
                <a:solidFill>
                  <a:srgbClr val="434343"/>
                </a:solidFill>
                <a:latin typeface="Tinos"/>
                <a:ea typeface="Tinos"/>
                <a:cs typeface="Tinos"/>
                <a:sym typeface="Tinos"/>
              </a:defRPr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Tinos"/>
              <a:buChar char="◇"/>
              <a:defRPr sz="2200">
                <a:solidFill>
                  <a:srgbClr val="434343"/>
                </a:solidFill>
                <a:latin typeface="Tinos"/>
                <a:ea typeface="Tinos"/>
                <a:cs typeface="Tinos"/>
                <a:sym typeface="Tinos"/>
              </a:defRPr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Tinos"/>
              <a:buChar char="◇"/>
              <a:defRPr sz="2200">
                <a:solidFill>
                  <a:srgbClr val="434343"/>
                </a:solidFill>
                <a:latin typeface="Tinos"/>
                <a:ea typeface="Tinos"/>
                <a:cs typeface="Tinos"/>
                <a:sym typeface="Tinos"/>
              </a:defRPr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Tinos"/>
              <a:buChar char="◇"/>
              <a:defRPr sz="2200">
                <a:solidFill>
                  <a:srgbClr val="434343"/>
                </a:solidFill>
                <a:latin typeface="Tinos"/>
                <a:ea typeface="Tinos"/>
                <a:cs typeface="Tinos"/>
                <a:sym typeface="Tinos"/>
              </a:defRPr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Tinos"/>
              <a:buChar char="◇"/>
              <a:defRPr sz="2200">
                <a:solidFill>
                  <a:srgbClr val="434343"/>
                </a:solidFill>
                <a:latin typeface="Tinos"/>
                <a:ea typeface="Tinos"/>
                <a:cs typeface="Tinos"/>
                <a:sym typeface="Tinos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buNone/>
              <a:defRPr sz="13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buNone/>
              <a:defRPr sz="13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>
              <a:buNone/>
              <a:defRPr sz="13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>
              <a:buNone/>
              <a:defRPr sz="13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>
              <a:buNone/>
              <a:defRPr sz="13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>
              <a:buNone/>
              <a:defRPr sz="13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>
              <a:buNone/>
              <a:defRPr sz="13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>
              <a:buNone/>
              <a:defRPr sz="13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>
              <a:buNone/>
              <a:defRPr sz="1300">
                <a:solidFill>
                  <a:srgbClr val="FFFFFF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Relationship Id="rId4" Type="http://schemas.openxmlformats.org/officeDocument/2006/relationships/image" Target="../media/image4.jpg"/><Relationship Id="rId5" Type="http://schemas.openxmlformats.org/officeDocument/2006/relationships/image" Target="../media/image6.jpg"/><Relationship Id="rId6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hungaricana.hu/hu/" TargetMode="External"/><Relationship Id="rId4" Type="http://schemas.openxmlformats.org/officeDocument/2006/relationships/hyperlink" Target="https://www.mindmeister.com/" TargetMode="External"/><Relationship Id="rId5" Type="http://schemas.openxmlformats.org/officeDocument/2006/relationships/hyperlink" Target="https://www.camscanner.com/" TargetMode="External"/><Relationship Id="rId6" Type="http://schemas.openxmlformats.org/officeDocument/2006/relationships/hyperlink" Target="https://www.storyboardthat.com/hu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boomwriter.com/" TargetMode="External"/><Relationship Id="rId4" Type="http://schemas.openxmlformats.org/officeDocument/2006/relationships/hyperlink" Target="https://www.plot-generator.org.uk/" TargetMode="External"/><Relationship Id="rId5" Type="http://schemas.openxmlformats.org/officeDocument/2006/relationships/hyperlink" Target="https://www.audacityteam.org/" TargetMode="External"/><Relationship Id="rId6" Type="http://schemas.openxmlformats.org/officeDocument/2006/relationships/hyperlink" Target="https://www.wevideo.com/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20" Type="http://schemas.openxmlformats.org/officeDocument/2006/relationships/hyperlink" Target="https://app.edu.buncee.com/" TargetMode="External"/><Relationship Id="rId11" Type="http://schemas.openxmlformats.org/officeDocument/2006/relationships/hyperlink" Target="https://itunes.apple.com/gb/app/istopmotion/id484019696" TargetMode="External"/><Relationship Id="rId10" Type="http://schemas.openxmlformats.org/officeDocument/2006/relationships/hyperlink" Target="https://itunes.apple.com/gb/app/lapse-it/id539108382" TargetMode="External"/><Relationship Id="rId13" Type="http://schemas.openxmlformats.org/officeDocument/2006/relationships/hyperlink" Target="https://www.imagineforest.com/" TargetMode="External"/><Relationship Id="rId12" Type="http://schemas.openxmlformats.org/officeDocument/2006/relationships/hyperlink" Target="http://30hands.com/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www.pixntell.com/" TargetMode="External"/><Relationship Id="rId4" Type="http://schemas.openxmlformats.org/officeDocument/2006/relationships/hyperlink" Target="https://itunes.apple.com/US/app/id436945985?ign-mpt=uo%3D4&amp;mt=8" TargetMode="External"/><Relationship Id="rId9" Type="http://schemas.openxmlformats.org/officeDocument/2006/relationships/hyperlink" Target="https://itunes.apple.com/gb/app/imotion-for-schools/id1320796362" TargetMode="External"/><Relationship Id="rId15" Type="http://schemas.openxmlformats.org/officeDocument/2006/relationships/hyperlink" Target="https://itunes.apple.com/US/app/id449232368?ign-mpt=uo%3D4&amp;mt=8" TargetMode="External"/><Relationship Id="rId14" Type="http://schemas.openxmlformats.org/officeDocument/2006/relationships/hyperlink" Target="https://littlebirdtales.com/" TargetMode="External"/><Relationship Id="rId17" Type="http://schemas.openxmlformats.org/officeDocument/2006/relationships/hyperlink" Target="https://sway.office.com/" TargetMode="External"/><Relationship Id="rId16" Type="http://schemas.openxmlformats.org/officeDocument/2006/relationships/hyperlink" Target="https://class.animaker.com/" TargetMode="External"/><Relationship Id="rId5" Type="http://schemas.openxmlformats.org/officeDocument/2006/relationships/hyperlink" Target="https://later.com/blog/apps-for-instagram-stories/" TargetMode="External"/><Relationship Id="rId19" Type="http://schemas.openxmlformats.org/officeDocument/2006/relationships/hyperlink" Target="https://spark.adobe.com/" TargetMode="External"/><Relationship Id="rId6" Type="http://schemas.openxmlformats.org/officeDocument/2006/relationships/hyperlink" Target="https://later.com/blog/apps-for-instagram-stories/" TargetMode="External"/><Relationship Id="rId18" Type="http://schemas.openxmlformats.org/officeDocument/2006/relationships/hyperlink" Target="https://storybird.com/" TargetMode="External"/><Relationship Id="rId7" Type="http://schemas.openxmlformats.org/officeDocument/2006/relationships/hyperlink" Target="https://play.google.com/store/apps/details?id=tv.picpac" TargetMode="External"/><Relationship Id="rId8" Type="http://schemas.openxmlformats.org/officeDocument/2006/relationships/hyperlink" Target="https://itunes.apple.com/gb/app/imotion/id421365625?mt=8&amp;ign-mpt=uo%3D4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/>
          <p:nvPr>
            <p:ph type="ctrTitle"/>
          </p:nvPr>
        </p:nvSpPr>
        <p:spPr>
          <a:xfrm>
            <a:off x="3095400" y="1206625"/>
            <a:ext cx="2982600" cy="273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acifico"/>
                <a:ea typeface="Pacifico"/>
                <a:cs typeface="Pacifico"/>
                <a:sym typeface="Pacifico"/>
              </a:rPr>
              <a:t>Korszerű alkalmazások a digitális történetmesélés szolgálatában</a:t>
            </a:r>
            <a:endParaRPr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2216900" y="4363625"/>
            <a:ext cx="5016000" cy="602100"/>
          </a:xfrm>
          <a:prstGeom prst="rect">
            <a:avLst/>
          </a:prstGeom>
          <a:solidFill>
            <a:srgbClr val="FFF2CC"/>
          </a:solidFill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E7C59"/>
                </a:solidFill>
                <a:latin typeface="Pacifico"/>
                <a:ea typeface="Pacifico"/>
                <a:cs typeface="Pacifico"/>
                <a:sym typeface="Pacifico"/>
              </a:rPr>
              <a:t>dr. Lanszki Anita</a:t>
            </a:r>
            <a:endParaRPr>
              <a:solidFill>
                <a:srgbClr val="9E7C59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E7C59"/>
                </a:solidFill>
                <a:latin typeface="Pacifico"/>
                <a:ea typeface="Pacifico"/>
                <a:cs typeface="Pacifico"/>
                <a:sym typeface="Pacifico"/>
              </a:rPr>
              <a:t>egyetemi docens, MTE Pedagógia és Pszichológia Tanszék</a:t>
            </a:r>
            <a:endParaRPr>
              <a:solidFill>
                <a:srgbClr val="9E7C59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/>
          <p:nvPr>
            <p:ph type="title"/>
          </p:nvPr>
        </p:nvSpPr>
        <p:spPr>
          <a:xfrm>
            <a:off x="902850" y="763325"/>
            <a:ext cx="7338300" cy="60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digitális történetmesélés születése</a:t>
            </a:r>
            <a:endParaRPr/>
          </a:p>
        </p:txBody>
      </p:sp>
      <p:sp>
        <p:nvSpPr>
          <p:cNvPr id="101" name="Google Shape;101;p15"/>
          <p:cNvSpPr txBox="1"/>
          <p:nvPr>
            <p:ph idx="2" type="body"/>
          </p:nvPr>
        </p:nvSpPr>
        <p:spPr>
          <a:xfrm>
            <a:off x="4751323" y="1443650"/>
            <a:ext cx="3561900" cy="19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OKTATÁS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⬗"/>
            </a:pPr>
            <a:r>
              <a:rPr lang="en"/>
              <a:t>Önkifejezés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⬗"/>
            </a:pPr>
            <a:r>
              <a:rPr lang="en"/>
              <a:t>Tantárgyi tartalmak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/>
          </a:p>
        </p:txBody>
      </p:sp>
      <p:sp>
        <p:nvSpPr>
          <p:cNvPr id="102" name="Google Shape;102;p15"/>
          <p:cNvSpPr txBox="1"/>
          <p:nvPr>
            <p:ph idx="1" type="body"/>
          </p:nvPr>
        </p:nvSpPr>
        <p:spPr>
          <a:xfrm>
            <a:off x="851425" y="1443650"/>
            <a:ext cx="3949500" cy="19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/>
              <a:t>STORYCENTER</a:t>
            </a:r>
            <a:endParaRPr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⬗"/>
            </a:pPr>
            <a:r>
              <a:rPr lang="en"/>
              <a:t>Digitális eszközök hozzáférhetősége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⬗"/>
            </a:pPr>
            <a:r>
              <a:rPr lang="en"/>
              <a:t>Közösségi művészet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⬗"/>
            </a:pPr>
            <a:r>
              <a:rPr lang="en"/>
              <a:t>‘90-es évek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⬗"/>
            </a:pPr>
            <a:r>
              <a:rPr lang="en"/>
              <a:t>3 napos workshopok</a:t>
            </a:r>
            <a:endParaRPr/>
          </a:p>
        </p:txBody>
      </p:sp>
      <p:sp>
        <p:nvSpPr>
          <p:cNvPr id="103" name="Google Shape;103;p15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04" name="Google Shape;104;p15"/>
          <p:cNvGrpSpPr/>
          <p:nvPr/>
        </p:nvGrpSpPr>
        <p:grpSpPr>
          <a:xfrm>
            <a:off x="1027785" y="3752502"/>
            <a:ext cx="320118" cy="390369"/>
            <a:chOff x="596350" y="929175"/>
            <a:chExt cx="407950" cy="497475"/>
          </a:xfrm>
        </p:grpSpPr>
        <p:sp>
          <p:nvSpPr>
            <p:cNvPr id="105" name="Google Shape;105;p15"/>
            <p:cNvSpPr/>
            <p:nvPr/>
          </p:nvSpPr>
          <p:spPr>
            <a:xfrm>
              <a:off x="596350" y="953550"/>
              <a:ext cx="387250" cy="473100"/>
            </a:xfrm>
            <a:custGeom>
              <a:rect b="b" l="l" r="r" t="t"/>
              <a:pathLst>
                <a:path extrusionOk="0" fill="none" h="18924" w="1549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solidFill>
              <a:srgbClr val="9E7C59"/>
            </a:solidFill>
            <a:ln cap="rnd" cmpd="sng" w="12175">
              <a:solidFill>
                <a:srgbClr val="9E7C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5"/>
            <p:cNvSpPr/>
            <p:nvPr/>
          </p:nvSpPr>
          <p:spPr>
            <a:xfrm>
              <a:off x="626775" y="9291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solidFill>
              <a:srgbClr val="9E7C59"/>
            </a:solidFill>
            <a:ln cap="rnd" cmpd="sng" w="12175">
              <a:solidFill>
                <a:srgbClr val="9E7C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5"/>
            <p:cNvSpPr/>
            <p:nvPr/>
          </p:nvSpPr>
          <p:spPr>
            <a:xfrm>
              <a:off x="688900" y="1256150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solidFill>
              <a:srgbClr val="9E7C59"/>
            </a:solidFill>
            <a:ln cap="rnd" cmpd="sng" w="12175">
              <a:solidFill>
                <a:srgbClr val="9E7C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5"/>
            <p:cNvSpPr/>
            <p:nvPr/>
          </p:nvSpPr>
          <p:spPr>
            <a:xfrm>
              <a:off x="688900" y="12013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solidFill>
              <a:srgbClr val="9E7C59"/>
            </a:solidFill>
            <a:ln cap="rnd" cmpd="sng" w="12175">
              <a:solidFill>
                <a:srgbClr val="9E7C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5"/>
            <p:cNvSpPr/>
            <p:nvPr/>
          </p:nvSpPr>
          <p:spPr>
            <a:xfrm>
              <a:off x="688900" y="11459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solidFill>
              <a:srgbClr val="9E7C59"/>
            </a:solidFill>
            <a:ln cap="rnd" cmpd="sng" w="12175">
              <a:solidFill>
                <a:srgbClr val="9E7C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5"/>
            <p:cNvSpPr/>
            <p:nvPr/>
          </p:nvSpPr>
          <p:spPr>
            <a:xfrm>
              <a:off x="688900" y="10905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solidFill>
              <a:srgbClr val="9E7C59"/>
            </a:solidFill>
            <a:ln cap="rnd" cmpd="sng" w="12175">
              <a:solidFill>
                <a:srgbClr val="9E7C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5"/>
            <p:cNvSpPr/>
            <p:nvPr/>
          </p:nvSpPr>
          <p:spPr>
            <a:xfrm>
              <a:off x="920250" y="929175"/>
              <a:ext cx="84050" cy="84050"/>
            </a:xfrm>
            <a:custGeom>
              <a:rect b="b" l="l" r="r" t="t"/>
              <a:pathLst>
                <a:path extrusionOk="0" fill="none" h="3362" w="3362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solidFill>
              <a:srgbClr val="9E7C59"/>
            </a:solidFill>
            <a:ln cap="rnd" cmpd="sng" w="12175">
              <a:solidFill>
                <a:srgbClr val="9E7C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2" name="Google Shape;112;p15"/>
          <p:cNvSpPr/>
          <p:nvPr/>
        </p:nvSpPr>
        <p:spPr>
          <a:xfrm>
            <a:off x="3623321" y="3803392"/>
            <a:ext cx="317274" cy="288593"/>
          </a:xfrm>
          <a:custGeom>
            <a:rect b="b" l="l" r="r" t="t"/>
            <a:pathLst>
              <a:path extrusionOk="0" fill="none" h="14711" w="16173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cap="rnd" cmpd="sng" w="121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3" name="Google Shape;113;p15"/>
          <p:cNvGrpSpPr/>
          <p:nvPr/>
        </p:nvGrpSpPr>
        <p:grpSpPr>
          <a:xfrm>
            <a:off x="5325817" y="3792413"/>
            <a:ext cx="310584" cy="310584"/>
            <a:chOff x="6649150" y="309350"/>
            <a:chExt cx="395800" cy="395800"/>
          </a:xfrm>
        </p:grpSpPr>
        <p:sp>
          <p:nvSpPr>
            <p:cNvPr id="114" name="Google Shape;114;p15"/>
            <p:cNvSpPr/>
            <p:nvPr/>
          </p:nvSpPr>
          <p:spPr>
            <a:xfrm>
              <a:off x="6649150" y="309350"/>
              <a:ext cx="395800" cy="395800"/>
            </a:xfrm>
            <a:custGeom>
              <a:rect b="b" l="l" r="r" t="t"/>
              <a:pathLst>
                <a:path extrusionOk="0" fill="none" h="15832" w="15832">
                  <a:moveTo>
                    <a:pt x="7916" y="1"/>
                  </a:moveTo>
                  <a:lnTo>
                    <a:pt x="7916" y="1"/>
                  </a:lnTo>
                  <a:lnTo>
                    <a:pt x="7502" y="25"/>
                  </a:lnTo>
                  <a:lnTo>
                    <a:pt x="7112" y="49"/>
                  </a:lnTo>
                  <a:lnTo>
                    <a:pt x="6723" y="98"/>
                  </a:lnTo>
                  <a:lnTo>
                    <a:pt x="6333" y="171"/>
                  </a:lnTo>
                  <a:lnTo>
                    <a:pt x="5943" y="244"/>
                  </a:lnTo>
                  <a:lnTo>
                    <a:pt x="5553" y="366"/>
                  </a:lnTo>
                  <a:lnTo>
                    <a:pt x="5188" y="488"/>
                  </a:lnTo>
                  <a:lnTo>
                    <a:pt x="4847" y="634"/>
                  </a:lnTo>
                  <a:lnTo>
                    <a:pt x="4482" y="780"/>
                  </a:lnTo>
                  <a:lnTo>
                    <a:pt x="4141" y="950"/>
                  </a:lnTo>
                  <a:lnTo>
                    <a:pt x="3824" y="1145"/>
                  </a:lnTo>
                  <a:lnTo>
                    <a:pt x="3483" y="1364"/>
                  </a:lnTo>
                  <a:lnTo>
                    <a:pt x="3191" y="1584"/>
                  </a:lnTo>
                  <a:lnTo>
                    <a:pt x="2874" y="1803"/>
                  </a:lnTo>
                  <a:lnTo>
                    <a:pt x="2607" y="2071"/>
                  </a:lnTo>
                  <a:lnTo>
                    <a:pt x="2314" y="2314"/>
                  </a:lnTo>
                  <a:lnTo>
                    <a:pt x="2071" y="2607"/>
                  </a:lnTo>
                  <a:lnTo>
                    <a:pt x="1803" y="2874"/>
                  </a:lnTo>
                  <a:lnTo>
                    <a:pt x="1584" y="3191"/>
                  </a:lnTo>
                  <a:lnTo>
                    <a:pt x="1364" y="3483"/>
                  </a:lnTo>
                  <a:lnTo>
                    <a:pt x="1145" y="3824"/>
                  </a:lnTo>
                  <a:lnTo>
                    <a:pt x="950" y="4141"/>
                  </a:lnTo>
                  <a:lnTo>
                    <a:pt x="780" y="4482"/>
                  </a:lnTo>
                  <a:lnTo>
                    <a:pt x="634" y="4847"/>
                  </a:lnTo>
                  <a:lnTo>
                    <a:pt x="488" y="5188"/>
                  </a:lnTo>
                  <a:lnTo>
                    <a:pt x="366" y="5553"/>
                  </a:lnTo>
                  <a:lnTo>
                    <a:pt x="244" y="5943"/>
                  </a:lnTo>
                  <a:lnTo>
                    <a:pt x="171" y="6333"/>
                  </a:lnTo>
                  <a:lnTo>
                    <a:pt x="98" y="6722"/>
                  </a:lnTo>
                  <a:lnTo>
                    <a:pt x="49" y="7112"/>
                  </a:lnTo>
                  <a:lnTo>
                    <a:pt x="25" y="7502"/>
                  </a:lnTo>
                  <a:lnTo>
                    <a:pt x="1" y="7916"/>
                  </a:lnTo>
                  <a:lnTo>
                    <a:pt x="1" y="7916"/>
                  </a:lnTo>
                  <a:lnTo>
                    <a:pt x="25" y="8330"/>
                  </a:lnTo>
                  <a:lnTo>
                    <a:pt x="49" y="8720"/>
                  </a:lnTo>
                  <a:lnTo>
                    <a:pt x="98" y="9109"/>
                  </a:lnTo>
                  <a:lnTo>
                    <a:pt x="171" y="9499"/>
                  </a:lnTo>
                  <a:lnTo>
                    <a:pt x="244" y="9889"/>
                  </a:lnTo>
                  <a:lnTo>
                    <a:pt x="366" y="10278"/>
                  </a:lnTo>
                  <a:lnTo>
                    <a:pt x="488" y="10644"/>
                  </a:lnTo>
                  <a:lnTo>
                    <a:pt x="634" y="10985"/>
                  </a:lnTo>
                  <a:lnTo>
                    <a:pt x="780" y="11350"/>
                  </a:lnTo>
                  <a:lnTo>
                    <a:pt x="950" y="11691"/>
                  </a:lnTo>
                  <a:lnTo>
                    <a:pt x="1145" y="12008"/>
                  </a:lnTo>
                  <a:lnTo>
                    <a:pt x="1364" y="12348"/>
                  </a:lnTo>
                  <a:lnTo>
                    <a:pt x="1584" y="12641"/>
                  </a:lnTo>
                  <a:lnTo>
                    <a:pt x="1803" y="12957"/>
                  </a:lnTo>
                  <a:lnTo>
                    <a:pt x="2071" y="13225"/>
                  </a:lnTo>
                  <a:lnTo>
                    <a:pt x="2314" y="13518"/>
                  </a:lnTo>
                  <a:lnTo>
                    <a:pt x="2607" y="13761"/>
                  </a:lnTo>
                  <a:lnTo>
                    <a:pt x="2874" y="14029"/>
                  </a:lnTo>
                  <a:lnTo>
                    <a:pt x="3191" y="14248"/>
                  </a:lnTo>
                  <a:lnTo>
                    <a:pt x="3483" y="14467"/>
                  </a:lnTo>
                  <a:lnTo>
                    <a:pt x="3824" y="14687"/>
                  </a:lnTo>
                  <a:lnTo>
                    <a:pt x="4141" y="14881"/>
                  </a:lnTo>
                  <a:lnTo>
                    <a:pt x="4482" y="15052"/>
                  </a:lnTo>
                  <a:lnTo>
                    <a:pt x="4847" y="15198"/>
                  </a:lnTo>
                  <a:lnTo>
                    <a:pt x="5188" y="15344"/>
                  </a:lnTo>
                  <a:lnTo>
                    <a:pt x="5553" y="15466"/>
                  </a:lnTo>
                  <a:lnTo>
                    <a:pt x="5943" y="15588"/>
                  </a:lnTo>
                  <a:lnTo>
                    <a:pt x="6333" y="15661"/>
                  </a:lnTo>
                  <a:lnTo>
                    <a:pt x="6723" y="15734"/>
                  </a:lnTo>
                  <a:lnTo>
                    <a:pt x="7112" y="15783"/>
                  </a:lnTo>
                  <a:lnTo>
                    <a:pt x="7502" y="15807"/>
                  </a:lnTo>
                  <a:lnTo>
                    <a:pt x="7916" y="15831"/>
                  </a:lnTo>
                  <a:lnTo>
                    <a:pt x="7916" y="15831"/>
                  </a:lnTo>
                  <a:lnTo>
                    <a:pt x="8330" y="15807"/>
                  </a:lnTo>
                  <a:lnTo>
                    <a:pt x="8720" y="15783"/>
                  </a:lnTo>
                  <a:lnTo>
                    <a:pt x="9109" y="15734"/>
                  </a:lnTo>
                  <a:lnTo>
                    <a:pt x="9499" y="15661"/>
                  </a:lnTo>
                  <a:lnTo>
                    <a:pt x="9889" y="15588"/>
                  </a:lnTo>
                  <a:lnTo>
                    <a:pt x="10278" y="15466"/>
                  </a:lnTo>
                  <a:lnTo>
                    <a:pt x="10644" y="15344"/>
                  </a:lnTo>
                  <a:lnTo>
                    <a:pt x="10985" y="15198"/>
                  </a:lnTo>
                  <a:lnTo>
                    <a:pt x="11350" y="15052"/>
                  </a:lnTo>
                  <a:lnTo>
                    <a:pt x="11691" y="14881"/>
                  </a:lnTo>
                  <a:lnTo>
                    <a:pt x="12008" y="14687"/>
                  </a:lnTo>
                  <a:lnTo>
                    <a:pt x="12349" y="14467"/>
                  </a:lnTo>
                  <a:lnTo>
                    <a:pt x="12641" y="14248"/>
                  </a:lnTo>
                  <a:lnTo>
                    <a:pt x="12957" y="14029"/>
                  </a:lnTo>
                  <a:lnTo>
                    <a:pt x="13225" y="13761"/>
                  </a:lnTo>
                  <a:lnTo>
                    <a:pt x="13518" y="13518"/>
                  </a:lnTo>
                  <a:lnTo>
                    <a:pt x="13761" y="13225"/>
                  </a:lnTo>
                  <a:lnTo>
                    <a:pt x="14029" y="12957"/>
                  </a:lnTo>
                  <a:lnTo>
                    <a:pt x="14248" y="12641"/>
                  </a:lnTo>
                  <a:lnTo>
                    <a:pt x="14467" y="12348"/>
                  </a:lnTo>
                  <a:lnTo>
                    <a:pt x="14687" y="12008"/>
                  </a:lnTo>
                  <a:lnTo>
                    <a:pt x="14881" y="11691"/>
                  </a:lnTo>
                  <a:lnTo>
                    <a:pt x="15052" y="11350"/>
                  </a:lnTo>
                  <a:lnTo>
                    <a:pt x="15198" y="10985"/>
                  </a:lnTo>
                  <a:lnTo>
                    <a:pt x="15344" y="10644"/>
                  </a:lnTo>
                  <a:lnTo>
                    <a:pt x="15466" y="10278"/>
                  </a:lnTo>
                  <a:lnTo>
                    <a:pt x="15588" y="9889"/>
                  </a:lnTo>
                  <a:lnTo>
                    <a:pt x="15661" y="9499"/>
                  </a:lnTo>
                  <a:lnTo>
                    <a:pt x="15734" y="9109"/>
                  </a:lnTo>
                  <a:lnTo>
                    <a:pt x="15783" y="8720"/>
                  </a:lnTo>
                  <a:lnTo>
                    <a:pt x="15807" y="8330"/>
                  </a:lnTo>
                  <a:lnTo>
                    <a:pt x="15831" y="7916"/>
                  </a:lnTo>
                  <a:lnTo>
                    <a:pt x="15831" y="7916"/>
                  </a:lnTo>
                  <a:lnTo>
                    <a:pt x="15807" y="7502"/>
                  </a:lnTo>
                  <a:lnTo>
                    <a:pt x="15783" y="7112"/>
                  </a:lnTo>
                  <a:lnTo>
                    <a:pt x="15734" y="6722"/>
                  </a:lnTo>
                  <a:lnTo>
                    <a:pt x="15661" y="6333"/>
                  </a:lnTo>
                  <a:lnTo>
                    <a:pt x="15588" y="5943"/>
                  </a:lnTo>
                  <a:lnTo>
                    <a:pt x="15466" y="5553"/>
                  </a:lnTo>
                  <a:lnTo>
                    <a:pt x="15344" y="5188"/>
                  </a:lnTo>
                  <a:lnTo>
                    <a:pt x="15198" y="4847"/>
                  </a:lnTo>
                  <a:lnTo>
                    <a:pt x="15052" y="4482"/>
                  </a:lnTo>
                  <a:lnTo>
                    <a:pt x="14881" y="4141"/>
                  </a:lnTo>
                  <a:lnTo>
                    <a:pt x="14687" y="3824"/>
                  </a:lnTo>
                  <a:lnTo>
                    <a:pt x="14467" y="3483"/>
                  </a:lnTo>
                  <a:lnTo>
                    <a:pt x="14248" y="3191"/>
                  </a:lnTo>
                  <a:lnTo>
                    <a:pt x="14029" y="2874"/>
                  </a:lnTo>
                  <a:lnTo>
                    <a:pt x="13761" y="2607"/>
                  </a:lnTo>
                  <a:lnTo>
                    <a:pt x="13518" y="2314"/>
                  </a:lnTo>
                  <a:lnTo>
                    <a:pt x="13225" y="2071"/>
                  </a:lnTo>
                  <a:lnTo>
                    <a:pt x="12957" y="1803"/>
                  </a:lnTo>
                  <a:lnTo>
                    <a:pt x="12641" y="1584"/>
                  </a:lnTo>
                  <a:lnTo>
                    <a:pt x="12349" y="1364"/>
                  </a:lnTo>
                  <a:lnTo>
                    <a:pt x="12008" y="1145"/>
                  </a:lnTo>
                  <a:lnTo>
                    <a:pt x="11691" y="950"/>
                  </a:lnTo>
                  <a:lnTo>
                    <a:pt x="11350" y="780"/>
                  </a:lnTo>
                  <a:lnTo>
                    <a:pt x="10985" y="634"/>
                  </a:lnTo>
                  <a:lnTo>
                    <a:pt x="10644" y="488"/>
                  </a:lnTo>
                  <a:lnTo>
                    <a:pt x="10278" y="366"/>
                  </a:lnTo>
                  <a:lnTo>
                    <a:pt x="9889" y="244"/>
                  </a:lnTo>
                  <a:lnTo>
                    <a:pt x="9499" y="171"/>
                  </a:lnTo>
                  <a:lnTo>
                    <a:pt x="9109" y="98"/>
                  </a:lnTo>
                  <a:lnTo>
                    <a:pt x="8720" y="49"/>
                  </a:lnTo>
                  <a:lnTo>
                    <a:pt x="8330" y="25"/>
                  </a:lnTo>
                  <a:lnTo>
                    <a:pt x="7916" y="1"/>
                  </a:lnTo>
                  <a:lnTo>
                    <a:pt x="7916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5"/>
            <p:cNvSpPr/>
            <p:nvPr/>
          </p:nvSpPr>
          <p:spPr>
            <a:xfrm>
              <a:off x="6673500" y="333700"/>
              <a:ext cx="347100" cy="347100"/>
            </a:xfrm>
            <a:custGeom>
              <a:rect b="b" l="l" r="r" t="t"/>
              <a:pathLst>
                <a:path extrusionOk="0" fill="none" h="13884" w="13884">
                  <a:moveTo>
                    <a:pt x="6942" y="13883"/>
                  </a:moveTo>
                  <a:lnTo>
                    <a:pt x="6942" y="13883"/>
                  </a:lnTo>
                  <a:lnTo>
                    <a:pt x="6577" y="13883"/>
                  </a:lnTo>
                  <a:lnTo>
                    <a:pt x="6236" y="13834"/>
                  </a:lnTo>
                  <a:lnTo>
                    <a:pt x="5895" y="13810"/>
                  </a:lnTo>
                  <a:lnTo>
                    <a:pt x="5554" y="13737"/>
                  </a:lnTo>
                  <a:lnTo>
                    <a:pt x="5213" y="13664"/>
                  </a:lnTo>
                  <a:lnTo>
                    <a:pt x="4872" y="13566"/>
                  </a:lnTo>
                  <a:lnTo>
                    <a:pt x="4555" y="13469"/>
                  </a:lnTo>
                  <a:lnTo>
                    <a:pt x="4239" y="13323"/>
                  </a:lnTo>
                  <a:lnTo>
                    <a:pt x="3946" y="13201"/>
                  </a:lnTo>
                  <a:lnTo>
                    <a:pt x="3630" y="13031"/>
                  </a:lnTo>
                  <a:lnTo>
                    <a:pt x="3337" y="12884"/>
                  </a:lnTo>
                  <a:lnTo>
                    <a:pt x="3069" y="12690"/>
                  </a:lnTo>
                  <a:lnTo>
                    <a:pt x="2802" y="12495"/>
                  </a:lnTo>
                  <a:lnTo>
                    <a:pt x="2534" y="12300"/>
                  </a:lnTo>
                  <a:lnTo>
                    <a:pt x="2290" y="12081"/>
                  </a:lnTo>
                  <a:lnTo>
                    <a:pt x="2047" y="11837"/>
                  </a:lnTo>
                  <a:lnTo>
                    <a:pt x="1803" y="11594"/>
                  </a:lnTo>
                  <a:lnTo>
                    <a:pt x="1584" y="11350"/>
                  </a:lnTo>
                  <a:lnTo>
                    <a:pt x="1389" y="11082"/>
                  </a:lnTo>
                  <a:lnTo>
                    <a:pt x="1194" y="10814"/>
                  </a:lnTo>
                  <a:lnTo>
                    <a:pt x="999" y="10546"/>
                  </a:lnTo>
                  <a:lnTo>
                    <a:pt x="853" y="10254"/>
                  </a:lnTo>
                  <a:lnTo>
                    <a:pt x="683" y="9938"/>
                  </a:lnTo>
                  <a:lnTo>
                    <a:pt x="561" y="9645"/>
                  </a:lnTo>
                  <a:lnTo>
                    <a:pt x="415" y="9329"/>
                  </a:lnTo>
                  <a:lnTo>
                    <a:pt x="317" y="9012"/>
                  </a:lnTo>
                  <a:lnTo>
                    <a:pt x="220" y="8671"/>
                  </a:lnTo>
                  <a:lnTo>
                    <a:pt x="147" y="8330"/>
                  </a:lnTo>
                  <a:lnTo>
                    <a:pt x="74" y="7989"/>
                  </a:lnTo>
                  <a:lnTo>
                    <a:pt x="49" y="7648"/>
                  </a:lnTo>
                  <a:lnTo>
                    <a:pt x="1" y="7307"/>
                  </a:lnTo>
                  <a:lnTo>
                    <a:pt x="1" y="6942"/>
                  </a:lnTo>
                  <a:lnTo>
                    <a:pt x="1" y="6942"/>
                  </a:lnTo>
                  <a:lnTo>
                    <a:pt x="1" y="6577"/>
                  </a:lnTo>
                  <a:lnTo>
                    <a:pt x="49" y="6236"/>
                  </a:lnTo>
                  <a:lnTo>
                    <a:pt x="74" y="5895"/>
                  </a:lnTo>
                  <a:lnTo>
                    <a:pt x="147" y="5554"/>
                  </a:lnTo>
                  <a:lnTo>
                    <a:pt x="220" y="5213"/>
                  </a:lnTo>
                  <a:lnTo>
                    <a:pt x="317" y="4872"/>
                  </a:lnTo>
                  <a:lnTo>
                    <a:pt x="415" y="4555"/>
                  </a:lnTo>
                  <a:lnTo>
                    <a:pt x="561" y="4238"/>
                  </a:lnTo>
                  <a:lnTo>
                    <a:pt x="683" y="3946"/>
                  </a:lnTo>
                  <a:lnTo>
                    <a:pt x="853" y="3630"/>
                  </a:lnTo>
                  <a:lnTo>
                    <a:pt x="999" y="3337"/>
                  </a:lnTo>
                  <a:lnTo>
                    <a:pt x="1194" y="3069"/>
                  </a:lnTo>
                  <a:lnTo>
                    <a:pt x="1389" y="2802"/>
                  </a:lnTo>
                  <a:lnTo>
                    <a:pt x="1584" y="2534"/>
                  </a:lnTo>
                  <a:lnTo>
                    <a:pt x="1803" y="2290"/>
                  </a:lnTo>
                  <a:lnTo>
                    <a:pt x="2047" y="2047"/>
                  </a:lnTo>
                  <a:lnTo>
                    <a:pt x="2290" y="1803"/>
                  </a:lnTo>
                  <a:lnTo>
                    <a:pt x="2534" y="1584"/>
                  </a:lnTo>
                  <a:lnTo>
                    <a:pt x="2802" y="1389"/>
                  </a:lnTo>
                  <a:lnTo>
                    <a:pt x="3069" y="1194"/>
                  </a:lnTo>
                  <a:lnTo>
                    <a:pt x="3337" y="999"/>
                  </a:lnTo>
                  <a:lnTo>
                    <a:pt x="3630" y="853"/>
                  </a:lnTo>
                  <a:lnTo>
                    <a:pt x="3946" y="683"/>
                  </a:lnTo>
                  <a:lnTo>
                    <a:pt x="4239" y="561"/>
                  </a:lnTo>
                  <a:lnTo>
                    <a:pt x="4555" y="415"/>
                  </a:lnTo>
                  <a:lnTo>
                    <a:pt x="4872" y="317"/>
                  </a:lnTo>
                  <a:lnTo>
                    <a:pt x="5213" y="220"/>
                  </a:lnTo>
                  <a:lnTo>
                    <a:pt x="5554" y="147"/>
                  </a:lnTo>
                  <a:lnTo>
                    <a:pt x="5895" y="74"/>
                  </a:lnTo>
                  <a:lnTo>
                    <a:pt x="6236" y="49"/>
                  </a:lnTo>
                  <a:lnTo>
                    <a:pt x="6577" y="1"/>
                  </a:lnTo>
                  <a:lnTo>
                    <a:pt x="6942" y="1"/>
                  </a:lnTo>
                  <a:lnTo>
                    <a:pt x="6942" y="1"/>
                  </a:lnTo>
                  <a:lnTo>
                    <a:pt x="7307" y="1"/>
                  </a:lnTo>
                  <a:lnTo>
                    <a:pt x="7648" y="49"/>
                  </a:lnTo>
                  <a:lnTo>
                    <a:pt x="7989" y="74"/>
                  </a:lnTo>
                  <a:lnTo>
                    <a:pt x="8330" y="147"/>
                  </a:lnTo>
                  <a:lnTo>
                    <a:pt x="8671" y="220"/>
                  </a:lnTo>
                  <a:lnTo>
                    <a:pt x="9012" y="317"/>
                  </a:lnTo>
                  <a:lnTo>
                    <a:pt x="9329" y="415"/>
                  </a:lnTo>
                  <a:lnTo>
                    <a:pt x="9645" y="561"/>
                  </a:lnTo>
                  <a:lnTo>
                    <a:pt x="9938" y="683"/>
                  </a:lnTo>
                  <a:lnTo>
                    <a:pt x="10254" y="853"/>
                  </a:lnTo>
                  <a:lnTo>
                    <a:pt x="10546" y="999"/>
                  </a:lnTo>
                  <a:lnTo>
                    <a:pt x="10814" y="1194"/>
                  </a:lnTo>
                  <a:lnTo>
                    <a:pt x="11082" y="1389"/>
                  </a:lnTo>
                  <a:lnTo>
                    <a:pt x="11350" y="1584"/>
                  </a:lnTo>
                  <a:lnTo>
                    <a:pt x="11594" y="1803"/>
                  </a:lnTo>
                  <a:lnTo>
                    <a:pt x="11837" y="2047"/>
                  </a:lnTo>
                  <a:lnTo>
                    <a:pt x="12081" y="2290"/>
                  </a:lnTo>
                  <a:lnTo>
                    <a:pt x="12300" y="2534"/>
                  </a:lnTo>
                  <a:lnTo>
                    <a:pt x="12495" y="2802"/>
                  </a:lnTo>
                  <a:lnTo>
                    <a:pt x="12690" y="3069"/>
                  </a:lnTo>
                  <a:lnTo>
                    <a:pt x="12885" y="3337"/>
                  </a:lnTo>
                  <a:lnTo>
                    <a:pt x="13031" y="3630"/>
                  </a:lnTo>
                  <a:lnTo>
                    <a:pt x="13201" y="3946"/>
                  </a:lnTo>
                  <a:lnTo>
                    <a:pt x="13323" y="4238"/>
                  </a:lnTo>
                  <a:lnTo>
                    <a:pt x="13469" y="4555"/>
                  </a:lnTo>
                  <a:lnTo>
                    <a:pt x="13566" y="4872"/>
                  </a:lnTo>
                  <a:lnTo>
                    <a:pt x="13664" y="5213"/>
                  </a:lnTo>
                  <a:lnTo>
                    <a:pt x="13737" y="5554"/>
                  </a:lnTo>
                  <a:lnTo>
                    <a:pt x="13810" y="5895"/>
                  </a:lnTo>
                  <a:lnTo>
                    <a:pt x="13834" y="6236"/>
                  </a:lnTo>
                  <a:lnTo>
                    <a:pt x="13883" y="6577"/>
                  </a:lnTo>
                  <a:lnTo>
                    <a:pt x="13883" y="6942"/>
                  </a:lnTo>
                  <a:lnTo>
                    <a:pt x="13883" y="6942"/>
                  </a:lnTo>
                  <a:lnTo>
                    <a:pt x="13883" y="7307"/>
                  </a:lnTo>
                  <a:lnTo>
                    <a:pt x="13834" y="7648"/>
                  </a:lnTo>
                  <a:lnTo>
                    <a:pt x="13810" y="7989"/>
                  </a:lnTo>
                  <a:lnTo>
                    <a:pt x="13737" y="8330"/>
                  </a:lnTo>
                  <a:lnTo>
                    <a:pt x="13664" y="8671"/>
                  </a:lnTo>
                  <a:lnTo>
                    <a:pt x="13566" y="9012"/>
                  </a:lnTo>
                  <a:lnTo>
                    <a:pt x="13469" y="9329"/>
                  </a:lnTo>
                  <a:lnTo>
                    <a:pt x="13323" y="9645"/>
                  </a:lnTo>
                  <a:lnTo>
                    <a:pt x="13201" y="9938"/>
                  </a:lnTo>
                  <a:lnTo>
                    <a:pt x="13031" y="10254"/>
                  </a:lnTo>
                  <a:lnTo>
                    <a:pt x="12885" y="10546"/>
                  </a:lnTo>
                  <a:lnTo>
                    <a:pt x="12690" y="10814"/>
                  </a:lnTo>
                  <a:lnTo>
                    <a:pt x="12495" y="11082"/>
                  </a:lnTo>
                  <a:lnTo>
                    <a:pt x="12300" y="11350"/>
                  </a:lnTo>
                  <a:lnTo>
                    <a:pt x="12081" y="11594"/>
                  </a:lnTo>
                  <a:lnTo>
                    <a:pt x="11837" y="11837"/>
                  </a:lnTo>
                  <a:lnTo>
                    <a:pt x="11594" y="12081"/>
                  </a:lnTo>
                  <a:lnTo>
                    <a:pt x="11350" y="12300"/>
                  </a:lnTo>
                  <a:lnTo>
                    <a:pt x="11082" y="12495"/>
                  </a:lnTo>
                  <a:lnTo>
                    <a:pt x="10814" y="12690"/>
                  </a:lnTo>
                  <a:lnTo>
                    <a:pt x="10546" y="12884"/>
                  </a:lnTo>
                  <a:lnTo>
                    <a:pt x="10254" y="13031"/>
                  </a:lnTo>
                  <a:lnTo>
                    <a:pt x="9938" y="13201"/>
                  </a:lnTo>
                  <a:lnTo>
                    <a:pt x="9645" y="13323"/>
                  </a:lnTo>
                  <a:lnTo>
                    <a:pt x="9329" y="13469"/>
                  </a:lnTo>
                  <a:lnTo>
                    <a:pt x="9012" y="13566"/>
                  </a:lnTo>
                  <a:lnTo>
                    <a:pt x="8671" y="13664"/>
                  </a:lnTo>
                  <a:lnTo>
                    <a:pt x="8330" y="13737"/>
                  </a:lnTo>
                  <a:lnTo>
                    <a:pt x="7989" y="13810"/>
                  </a:lnTo>
                  <a:lnTo>
                    <a:pt x="7648" y="13834"/>
                  </a:lnTo>
                  <a:lnTo>
                    <a:pt x="7307" y="13883"/>
                  </a:lnTo>
                  <a:lnTo>
                    <a:pt x="6942" y="13883"/>
                  </a:lnTo>
                  <a:lnTo>
                    <a:pt x="6942" y="13883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5"/>
            <p:cNvSpPr/>
            <p:nvPr/>
          </p:nvSpPr>
          <p:spPr>
            <a:xfrm>
              <a:off x="6848850" y="397625"/>
              <a:ext cx="54825" cy="169300"/>
            </a:xfrm>
            <a:custGeom>
              <a:rect b="b" l="l" r="r" t="t"/>
              <a:pathLst>
                <a:path extrusionOk="0" fill="none" h="6772" w="2193">
                  <a:moveTo>
                    <a:pt x="1" y="1"/>
                  </a:moveTo>
                  <a:lnTo>
                    <a:pt x="1" y="4580"/>
                  </a:lnTo>
                  <a:lnTo>
                    <a:pt x="2193" y="6772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5"/>
            <p:cNvSpPr/>
            <p:nvPr/>
          </p:nvSpPr>
          <p:spPr>
            <a:xfrm>
              <a:off x="6847025" y="333700"/>
              <a:ext cx="25" cy="29250"/>
            </a:xfrm>
            <a:custGeom>
              <a:rect b="b" l="l" r="r" t="t"/>
              <a:pathLst>
                <a:path extrusionOk="0" fill="none" h="1170" w="1">
                  <a:moveTo>
                    <a:pt x="1" y="1170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5"/>
            <p:cNvSpPr/>
            <p:nvPr/>
          </p:nvSpPr>
          <p:spPr>
            <a:xfrm>
              <a:off x="6760575" y="356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5"/>
            <p:cNvSpPr/>
            <p:nvPr/>
          </p:nvSpPr>
          <p:spPr>
            <a:xfrm>
              <a:off x="6760575" y="356850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1" y="0"/>
                  </a:moveTo>
                  <a:lnTo>
                    <a:pt x="561" y="999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5"/>
            <p:cNvSpPr/>
            <p:nvPr/>
          </p:nvSpPr>
          <p:spPr>
            <a:xfrm>
              <a:off x="6696650" y="4207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5"/>
            <p:cNvSpPr/>
            <p:nvPr/>
          </p:nvSpPr>
          <p:spPr>
            <a:xfrm>
              <a:off x="6696650" y="420775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0"/>
                  </a:moveTo>
                  <a:lnTo>
                    <a:pt x="999" y="56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5"/>
            <p:cNvSpPr/>
            <p:nvPr/>
          </p:nvSpPr>
          <p:spPr>
            <a:xfrm>
              <a:off x="6673500" y="507225"/>
              <a:ext cx="29250" cy="25"/>
            </a:xfrm>
            <a:custGeom>
              <a:rect b="b" l="l" r="r" t="t"/>
              <a:pathLst>
                <a:path extrusionOk="0" fill="none" h="1" w="1170">
                  <a:moveTo>
                    <a:pt x="1" y="1"/>
                  </a:moveTo>
                  <a:lnTo>
                    <a:pt x="1170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5"/>
            <p:cNvSpPr/>
            <p:nvPr/>
          </p:nvSpPr>
          <p:spPr>
            <a:xfrm>
              <a:off x="6696650" y="5937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5"/>
            <p:cNvSpPr/>
            <p:nvPr/>
          </p:nvSpPr>
          <p:spPr>
            <a:xfrm>
              <a:off x="6696650" y="579700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560"/>
                  </a:moveTo>
                  <a:lnTo>
                    <a:pt x="999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5"/>
            <p:cNvSpPr/>
            <p:nvPr/>
          </p:nvSpPr>
          <p:spPr>
            <a:xfrm>
              <a:off x="6760575" y="632675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1" y="999"/>
                  </a:moveTo>
                  <a:lnTo>
                    <a:pt x="561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5"/>
            <p:cNvSpPr/>
            <p:nvPr/>
          </p:nvSpPr>
          <p:spPr>
            <a:xfrm>
              <a:off x="6760575" y="6576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5"/>
            <p:cNvSpPr/>
            <p:nvPr/>
          </p:nvSpPr>
          <p:spPr>
            <a:xfrm>
              <a:off x="6847025" y="651550"/>
              <a:ext cx="25" cy="29250"/>
            </a:xfrm>
            <a:custGeom>
              <a:rect b="b" l="l" r="r" t="t"/>
              <a:pathLst>
                <a:path extrusionOk="0" fill="none" h="1170" w="1">
                  <a:moveTo>
                    <a:pt x="1" y="0"/>
                  </a:moveTo>
                  <a:lnTo>
                    <a:pt x="1" y="1169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5"/>
            <p:cNvSpPr/>
            <p:nvPr/>
          </p:nvSpPr>
          <p:spPr>
            <a:xfrm>
              <a:off x="6919500" y="632675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560" y="999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5"/>
            <p:cNvSpPr/>
            <p:nvPr/>
          </p:nvSpPr>
          <p:spPr>
            <a:xfrm>
              <a:off x="6933500" y="6576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5"/>
            <p:cNvSpPr/>
            <p:nvPr/>
          </p:nvSpPr>
          <p:spPr>
            <a:xfrm>
              <a:off x="6972475" y="579700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999" y="56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5"/>
            <p:cNvSpPr/>
            <p:nvPr/>
          </p:nvSpPr>
          <p:spPr>
            <a:xfrm>
              <a:off x="6997425" y="5937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5"/>
            <p:cNvSpPr/>
            <p:nvPr/>
          </p:nvSpPr>
          <p:spPr>
            <a:xfrm>
              <a:off x="6991350" y="507225"/>
              <a:ext cx="29250" cy="25"/>
            </a:xfrm>
            <a:custGeom>
              <a:rect b="b" l="l" r="r" t="t"/>
              <a:pathLst>
                <a:path extrusionOk="0" fill="none" h="1" w="1170">
                  <a:moveTo>
                    <a:pt x="116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5"/>
            <p:cNvSpPr/>
            <p:nvPr/>
          </p:nvSpPr>
          <p:spPr>
            <a:xfrm>
              <a:off x="6972475" y="420775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561"/>
                  </a:moveTo>
                  <a:lnTo>
                    <a:pt x="999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5"/>
            <p:cNvSpPr/>
            <p:nvPr/>
          </p:nvSpPr>
          <p:spPr>
            <a:xfrm>
              <a:off x="6997425" y="4207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5"/>
            <p:cNvSpPr/>
            <p:nvPr/>
          </p:nvSpPr>
          <p:spPr>
            <a:xfrm>
              <a:off x="6919500" y="356850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560" y="0"/>
                  </a:moveTo>
                  <a:lnTo>
                    <a:pt x="0" y="999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5"/>
            <p:cNvSpPr/>
            <p:nvPr/>
          </p:nvSpPr>
          <p:spPr>
            <a:xfrm>
              <a:off x="6933500" y="356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7" name="Google Shape;137;p15"/>
          <p:cNvGrpSpPr/>
          <p:nvPr/>
        </p:nvGrpSpPr>
        <p:grpSpPr>
          <a:xfrm>
            <a:off x="4465499" y="3771853"/>
            <a:ext cx="335420" cy="351683"/>
            <a:chOff x="5961125" y="1623900"/>
            <a:chExt cx="427450" cy="448175"/>
          </a:xfrm>
        </p:grpSpPr>
        <p:sp>
          <p:nvSpPr>
            <p:cNvPr id="138" name="Google Shape;138;p15"/>
            <p:cNvSpPr/>
            <p:nvPr/>
          </p:nvSpPr>
          <p:spPr>
            <a:xfrm>
              <a:off x="5961125" y="1678700"/>
              <a:ext cx="376925" cy="376925"/>
            </a:xfrm>
            <a:custGeom>
              <a:rect b="b" l="l" r="r" t="t"/>
              <a:pathLst>
                <a:path extrusionOk="0" fill="none" h="15077" w="15077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cap="rnd" cmpd="sng" w="121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5"/>
            <p:cNvSpPr/>
            <p:nvPr/>
          </p:nvSpPr>
          <p:spPr>
            <a:xfrm>
              <a:off x="6009825" y="1727425"/>
              <a:ext cx="279500" cy="279500"/>
            </a:xfrm>
            <a:custGeom>
              <a:rect b="b" l="l" r="r" t="t"/>
              <a:pathLst>
                <a:path extrusionOk="0" fill="none" h="11180" w="1118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cap="rnd" cmpd="sng" w="121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5"/>
            <p:cNvSpPr/>
            <p:nvPr/>
          </p:nvSpPr>
          <p:spPr>
            <a:xfrm>
              <a:off x="6107250" y="1824850"/>
              <a:ext cx="84650" cy="84650"/>
            </a:xfrm>
            <a:custGeom>
              <a:rect b="b" l="l" r="r" t="t"/>
              <a:pathLst>
                <a:path extrusionOk="0" fill="none" h="3386" w="3386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cap="rnd" cmpd="sng" w="121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5"/>
            <p:cNvSpPr/>
            <p:nvPr/>
          </p:nvSpPr>
          <p:spPr>
            <a:xfrm>
              <a:off x="6058550" y="1776125"/>
              <a:ext cx="182075" cy="182075"/>
            </a:xfrm>
            <a:custGeom>
              <a:rect b="b" l="l" r="r" t="t"/>
              <a:pathLst>
                <a:path extrusionOk="0" fill="none" h="7283" w="7283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cap="rnd" cmpd="sng" w="121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5"/>
            <p:cNvSpPr/>
            <p:nvPr/>
          </p:nvSpPr>
          <p:spPr>
            <a:xfrm>
              <a:off x="5971475" y="2001400"/>
              <a:ext cx="74925" cy="70675"/>
            </a:xfrm>
            <a:custGeom>
              <a:rect b="b" l="l" r="r" t="t"/>
              <a:pathLst>
                <a:path extrusionOk="0" fill="none" h="2827" w="2997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cap="rnd" cmpd="sng" w="121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5"/>
            <p:cNvSpPr/>
            <p:nvPr/>
          </p:nvSpPr>
          <p:spPr>
            <a:xfrm>
              <a:off x="6253375" y="2001400"/>
              <a:ext cx="74325" cy="70675"/>
            </a:xfrm>
            <a:custGeom>
              <a:rect b="b" l="l" r="r" t="t"/>
              <a:pathLst>
                <a:path extrusionOk="0" fill="none" h="2827" w="2973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cap="rnd" cmpd="sng" w="121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5"/>
            <p:cNvSpPr/>
            <p:nvPr/>
          </p:nvSpPr>
          <p:spPr>
            <a:xfrm>
              <a:off x="6137700" y="1623900"/>
              <a:ext cx="250875" cy="255150"/>
            </a:xfrm>
            <a:custGeom>
              <a:rect b="b" l="l" r="r" t="t"/>
              <a:pathLst>
                <a:path extrusionOk="0" fill="none" h="10206" w="10035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5" name="Google Shape;145;p15"/>
          <p:cNvGrpSpPr/>
          <p:nvPr/>
        </p:nvGrpSpPr>
        <p:grpSpPr>
          <a:xfrm>
            <a:off x="6019726" y="3745123"/>
            <a:ext cx="422384" cy="405180"/>
            <a:chOff x="5233525" y="4954450"/>
            <a:chExt cx="538275" cy="516350"/>
          </a:xfrm>
        </p:grpSpPr>
        <p:sp>
          <p:nvSpPr>
            <p:cNvPr id="146" name="Google Shape;146;p15"/>
            <p:cNvSpPr/>
            <p:nvPr/>
          </p:nvSpPr>
          <p:spPr>
            <a:xfrm>
              <a:off x="5637825" y="4954450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cap="rnd" cmpd="sng" w="121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5"/>
            <p:cNvSpPr/>
            <p:nvPr/>
          </p:nvSpPr>
          <p:spPr>
            <a:xfrm>
              <a:off x="5323025" y="4980625"/>
              <a:ext cx="88925" cy="88925"/>
            </a:xfrm>
            <a:custGeom>
              <a:rect b="b" l="l" r="r" t="t"/>
              <a:pathLst>
                <a:path extrusionOk="0" fill="none" h="3557" w="3557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cap="rnd" cmpd="sng" w="121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5"/>
            <p:cNvSpPr/>
            <p:nvPr/>
          </p:nvSpPr>
          <p:spPr>
            <a:xfrm>
              <a:off x="5233525" y="5255225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cap="rnd" cmpd="sng" w="121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5"/>
            <p:cNvSpPr/>
            <p:nvPr/>
          </p:nvSpPr>
          <p:spPr>
            <a:xfrm>
              <a:off x="5453325" y="5382475"/>
              <a:ext cx="88925" cy="88325"/>
            </a:xfrm>
            <a:custGeom>
              <a:rect b="b" l="l" r="r" t="t"/>
              <a:pathLst>
                <a:path extrusionOk="0" fill="none" h="3533" w="3557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cap="rnd" cmpd="sng" w="121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5"/>
            <p:cNvSpPr/>
            <p:nvPr/>
          </p:nvSpPr>
          <p:spPr>
            <a:xfrm>
              <a:off x="5682875" y="5188875"/>
              <a:ext cx="88925" cy="89525"/>
            </a:xfrm>
            <a:custGeom>
              <a:rect b="b" l="l" r="r" t="t"/>
              <a:pathLst>
                <a:path extrusionOk="0" fill="none" h="3581" w="3557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cap="rnd" cmpd="sng" w="121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5"/>
            <p:cNvSpPr/>
            <p:nvPr/>
          </p:nvSpPr>
          <p:spPr>
            <a:xfrm>
              <a:off x="5411925" y="5110925"/>
              <a:ext cx="188775" cy="189400"/>
            </a:xfrm>
            <a:custGeom>
              <a:rect b="b" l="l" r="r" t="t"/>
              <a:pathLst>
                <a:path extrusionOk="0" fill="none" h="7576" w="7551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5"/>
            <p:cNvSpPr/>
            <p:nvPr/>
          </p:nvSpPr>
          <p:spPr>
            <a:xfrm>
              <a:off x="5367475" y="5025075"/>
              <a:ext cx="81600" cy="105975"/>
            </a:xfrm>
            <a:custGeom>
              <a:rect b="b" l="l" r="r" t="t"/>
              <a:pathLst>
                <a:path extrusionOk="0" fill="none" h="4239" w="3264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cap="rnd" cmpd="sng" w="121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5"/>
            <p:cNvSpPr/>
            <p:nvPr/>
          </p:nvSpPr>
          <p:spPr>
            <a:xfrm>
              <a:off x="5567800" y="4999500"/>
              <a:ext cx="115100" cy="133975"/>
            </a:xfrm>
            <a:custGeom>
              <a:rect b="b" l="l" r="r" t="t"/>
              <a:pathLst>
                <a:path extrusionOk="0" fill="none" h="5359" w="4604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cap="rnd" cmpd="sng" w="121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5"/>
            <p:cNvSpPr/>
            <p:nvPr/>
          </p:nvSpPr>
          <p:spPr>
            <a:xfrm>
              <a:off x="5600075" y="5217475"/>
              <a:ext cx="127275" cy="16475"/>
            </a:xfrm>
            <a:custGeom>
              <a:rect b="b" l="l" r="r" t="t"/>
              <a:pathLst>
                <a:path extrusionOk="0" fill="none" h="659" w="5091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5"/>
            <p:cNvSpPr/>
            <p:nvPr/>
          </p:nvSpPr>
          <p:spPr>
            <a:xfrm>
              <a:off x="5497775" y="5299675"/>
              <a:ext cx="4900" cy="126675"/>
            </a:xfrm>
            <a:custGeom>
              <a:rect b="b" l="l" r="r" t="t"/>
              <a:pathLst>
                <a:path extrusionOk="0" fill="none" h="5067" w="196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cap="rnd" cmpd="sng" w="121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5"/>
            <p:cNvSpPr/>
            <p:nvPr/>
          </p:nvSpPr>
          <p:spPr>
            <a:xfrm>
              <a:off x="5277975" y="5241825"/>
              <a:ext cx="141275" cy="58500"/>
            </a:xfrm>
            <a:custGeom>
              <a:rect b="b" l="l" r="r" t="t"/>
              <a:pathLst>
                <a:path extrusionOk="0" fill="none" h="2340" w="5651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cap="rnd" cmpd="sng" w="121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7" name="Google Shape;157;p15"/>
          <p:cNvGrpSpPr/>
          <p:nvPr/>
        </p:nvGrpSpPr>
        <p:grpSpPr>
          <a:xfrm>
            <a:off x="6847976" y="3764230"/>
            <a:ext cx="366965" cy="366965"/>
            <a:chOff x="5941025" y="3634400"/>
            <a:chExt cx="467650" cy="467650"/>
          </a:xfrm>
        </p:grpSpPr>
        <p:sp>
          <p:nvSpPr>
            <p:cNvPr id="158" name="Google Shape;158;p15"/>
            <p:cNvSpPr/>
            <p:nvPr/>
          </p:nvSpPr>
          <p:spPr>
            <a:xfrm>
              <a:off x="5941025" y="3634400"/>
              <a:ext cx="467650" cy="467650"/>
            </a:xfrm>
            <a:custGeom>
              <a:rect b="b" l="l" r="r" t="t"/>
              <a:pathLst>
                <a:path extrusionOk="0" fill="none" h="18706" w="18706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cap="rnd" cmpd="sng" w="121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15"/>
            <p:cNvSpPr/>
            <p:nvPr/>
          </p:nvSpPr>
          <p:spPr>
            <a:xfrm>
              <a:off x="6211975" y="3753150"/>
              <a:ext cx="19525" cy="18900"/>
            </a:xfrm>
            <a:custGeom>
              <a:rect b="b" l="l" r="r" t="t"/>
              <a:pathLst>
                <a:path extrusionOk="0" fill="none" h="756" w="781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cap="rnd" cmpd="sng" w="121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15"/>
            <p:cNvSpPr/>
            <p:nvPr/>
          </p:nvSpPr>
          <p:spPr>
            <a:xfrm>
              <a:off x="5943475" y="3695900"/>
              <a:ext cx="177800" cy="351350"/>
            </a:xfrm>
            <a:custGeom>
              <a:rect b="b" l="l" r="r" t="t"/>
              <a:pathLst>
                <a:path extrusionOk="0" fill="none" h="14054" w="7112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cap="rnd" cmpd="sng" w="121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15"/>
            <p:cNvSpPr/>
            <p:nvPr/>
          </p:nvSpPr>
          <p:spPr>
            <a:xfrm>
              <a:off x="6128575" y="3695900"/>
              <a:ext cx="86475" cy="47525"/>
            </a:xfrm>
            <a:custGeom>
              <a:rect b="b" l="l" r="r" t="t"/>
              <a:pathLst>
                <a:path extrusionOk="0" fill="none" h="1901" w="3459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cap="rnd" cmpd="sng" w="121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15"/>
            <p:cNvSpPr/>
            <p:nvPr/>
          </p:nvSpPr>
          <p:spPr>
            <a:xfrm>
              <a:off x="6357500" y="3940075"/>
              <a:ext cx="18900" cy="34725"/>
            </a:xfrm>
            <a:custGeom>
              <a:rect b="b" l="l" r="r" t="t"/>
              <a:pathLst>
                <a:path extrusionOk="0" fill="none" h="1389" w="756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cap="rnd" cmpd="sng" w="121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15"/>
            <p:cNvSpPr/>
            <p:nvPr/>
          </p:nvSpPr>
          <p:spPr>
            <a:xfrm>
              <a:off x="6202850" y="3720875"/>
              <a:ext cx="204000" cy="278875"/>
            </a:xfrm>
            <a:custGeom>
              <a:rect b="b" l="l" r="r" t="t"/>
              <a:pathLst>
                <a:path extrusionOk="0" fill="none" h="11155" w="816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cap="rnd" cmpd="sng" w="121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4" name="Google Shape;164;p15"/>
          <p:cNvGrpSpPr/>
          <p:nvPr/>
        </p:nvGrpSpPr>
        <p:grpSpPr>
          <a:xfrm>
            <a:off x="1917971" y="3803395"/>
            <a:ext cx="320118" cy="326828"/>
            <a:chOff x="3951850" y="2985350"/>
            <a:chExt cx="407950" cy="416500"/>
          </a:xfrm>
        </p:grpSpPr>
        <p:sp>
          <p:nvSpPr>
            <p:cNvPr id="165" name="Google Shape;165;p15"/>
            <p:cNvSpPr/>
            <p:nvPr/>
          </p:nvSpPr>
          <p:spPr>
            <a:xfrm>
              <a:off x="3951850" y="2985350"/>
              <a:ext cx="314800" cy="314825"/>
            </a:xfrm>
            <a:custGeom>
              <a:rect b="b" l="l" r="r" t="t"/>
              <a:pathLst>
                <a:path extrusionOk="0" fill="none" h="12593" w="12592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15"/>
            <p:cNvSpPr/>
            <p:nvPr/>
          </p:nvSpPr>
          <p:spPr>
            <a:xfrm>
              <a:off x="3988375" y="3021875"/>
              <a:ext cx="241750" cy="241750"/>
            </a:xfrm>
            <a:custGeom>
              <a:rect b="b" l="l" r="r" t="t"/>
              <a:pathLst>
                <a:path extrusionOk="0" fill="none" h="9670" w="967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cap="rnd" cmpd="sng" w="121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5"/>
            <p:cNvSpPr/>
            <p:nvPr/>
          </p:nvSpPr>
          <p:spPr>
            <a:xfrm>
              <a:off x="4024300" y="3058425"/>
              <a:ext cx="84650" cy="84650"/>
            </a:xfrm>
            <a:custGeom>
              <a:rect b="b" l="l" r="r" t="t"/>
              <a:pathLst>
                <a:path extrusionOk="0" fill="none" h="3386" w="3386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cap="rnd" cmpd="sng" w="121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5"/>
            <p:cNvSpPr/>
            <p:nvPr/>
          </p:nvSpPr>
          <p:spPr>
            <a:xfrm>
              <a:off x="4205750" y="3248375"/>
              <a:ext cx="154050" cy="153475"/>
            </a:xfrm>
            <a:custGeom>
              <a:rect b="b" l="l" r="r" t="t"/>
              <a:pathLst>
                <a:path extrusionOk="0" fill="none" h="6139" w="6162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cap="rnd" cmpd="sng" w="121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9" name="Google Shape;169;p15"/>
          <p:cNvGrpSpPr/>
          <p:nvPr/>
        </p:nvGrpSpPr>
        <p:grpSpPr>
          <a:xfrm>
            <a:off x="2750198" y="3801484"/>
            <a:ext cx="332556" cy="292418"/>
            <a:chOff x="1929775" y="320925"/>
            <a:chExt cx="423800" cy="372650"/>
          </a:xfrm>
        </p:grpSpPr>
        <p:sp>
          <p:nvSpPr>
            <p:cNvPr id="170" name="Google Shape;170;p15"/>
            <p:cNvSpPr/>
            <p:nvPr/>
          </p:nvSpPr>
          <p:spPr>
            <a:xfrm>
              <a:off x="1929775" y="320925"/>
              <a:ext cx="423800" cy="372650"/>
            </a:xfrm>
            <a:custGeom>
              <a:rect b="b" l="l" r="r" t="t"/>
              <a:pathLst>
                <a:path extrusionOk="0" fill="none" h="14906" w="16952">
                  <a:moveTo>
                    <a:pt x="16172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3"/>
                  </a:lnTo>
                  <a:lnTo>
                    <a:pt x="341" y="146"/>
                  </a:lnTo>
                  <a:lnTo>
                    <a:pt x="220" y="244"/>
                  </a:lnTo>
                  <a:lnTo>
                    <a:pt x="122" y="341"/>
                  </a:lnTo>
                  <a:lnTo>
                    <a:pt x="74" y="487"/>
                  </a:lnTo>
                  <a:lnTo>
                    <a:pt x="25" y="634"/>
                  </a:lnTo>
                  <a:lnTo>
                    <a:pt x="0" y="780"/>
                  </a:lnTo>
                  <a:lnTo>
                    <a:pt x="0" y="14126"/>
                  </a:lnTo>
                  <a:lnTo>
                    <a:pt x="0" y="14126"/>
                  </a:lnTo>
                  <a:lnTo>
                    <a:pt x="25" y="14272"/>
                  </a:lnTo>
                  <a:lnTo>
                    <a:pt x="74" y="14418"/>
                  </a:lnTo>
                  <a:lnTo>
                    <a:pt x="122" y="14565"/>
                  </a:lnTo>
                  <a:lnTo>
                    <a:pt x="220" y="14662"/>
                  </a:lnTo>
                  <a:lnTo>
                    <a:pt x="341" y="14759"/>
                  </a:lnTo>
                  <a:lnTo>
                    <a:pt x="488" y="14832"/>
                  </a:lnTo>
                  <a:lnTo>
                    <a:pt x="634" y="14881"/>
                  </a:lnTo>
                  <a:lnTo>
                    <a:pt x="780" y="14906"/>
                  </a:lnTo>
                  <a:lnTo>
                    <a:pt x="16172" y="14906"/>
                  </a:lnTo>
                  <a:lnTo>
                    <a:pt x="16172" y="14906"/>
                  </a:lnTo>
                  <a:lnTo>
                    <a:pt x="16318" y="14881"/>
                  </a:lnTo>
                  <a:lnTo>
                    <a:pt x="16464" y="14832"/>
                  </a:lnTo>
                  <a:lnTo>
                    <a:pt x="16611" y="14759"/>
                  </a:lnTo>
                  <a:lnTo>
                    <a:pt x="16732" y="14662"/>
                  </a:lnTo>
                  <a:lnTo>
                    <a:pt x="16830" y="14565"/>
                  </a:lnTo>
                  <a:lnTo>
                    <a:pt x="16878" y="14418"/>
                  </a:lnTo>
                  <a:lnTo>
                    <a:pt x="16927" y="14272"/>
                  </a:lnTo>
                  <a:lnTo>
                    <a:pt x="16952" y="14126"/>
                  </a:lnTo>
                  <a:lnTo>
                    <a:pt x="16952" y="780"/>
                  </a:lnTo>
                  <a:lnTo>
                    <a:pt x="16952" y="780"/>
                  </a:lnTo>
                  <a:lnTo>
                    <a:pt x="16927" y="634"/>
                  </a:lnTo>
                  <a:lnTo>
                    <a:pt x="16878" y="487"/>
                  </a:lnTo>
                  <a:lnTo>
                    <a:pt x="16830" y="341"/>
                  </a:lnTo>
                  <a:lnTo>
                    <a:pt x="16732" y="244"/>
                  </a:lnTo>
                  <a:lnTo>
                    <a:pt x="16611" y="146"/>
                  </a:lnTo>
                  <a:lnTo>
                    <a:pt x="16464" y="73"/>
                  </a:lnTo>
                  <a:lnTo>
                    <a:pt x="16318" y="25"/>
                  </a:lnTo>
                  <a:lnTo>
                    <a:pt x="16172" y="0"/>
                  </a:lnTo>
                  <a:lnTo>
                    <a:pt x="16172" y="0"/>
                  </a:lnTo>
                  <a:close/>
                </a:path>
              </a:pathLst>
            </a:custGeom>
            <a:noFill/>
            <a:ln cap="rnd" cmpd="sng" w="121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15"/>
            <p:cNvSpPr/>
            <p:nvPr/>
          </p:nvSpPr>
          <p:spPr>
            <a:xfrm>
              <a:off x="1954125" y="345275"/>
              <a:ext cx="375100" cy="323950"/>
            </a:xfrm>
            <a:custGeom>
              <a:rect b="b" l="l" r="r" t="t"/>
              <a:pathLst>
                <a:path extrusionOk="0" fill="none" h="12958" w="15004">
                  <a:moveTo>
                    <a:pt x="15003" y="12957"/>
                  </a:moveTo>
                  <a:lnTo>
                    <a:pt x="1" y="12957"/>
                  </a:lnTo>
                  <a:lnTo>
                    <a:pt x="1" y="0"/>
                  </a:lnTo>
                  <a:lnTo>
                    <a:pt x="15003" y="0"/>
                  </a:lnTo>
                  <a:lnTo>
                    <a:pt x="15003" y="12957"/>
                  </a:lnTo>
                  <a:close/>
                </a:path>
              </a:pathLst>
            </a:custGeom>
            <a:noFill/>
            <a:ln cap="rnd" cmpd="sng" w="121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15"/>
            <p:cNvSpPr/>
            <p:nvPr/>
          </p:nvSpPr>
          <p:spPr>
            <a:xfrm>
              <a:off x="2162375" y="534625"/>
              <a:ext cx="146750" cy="113275"/>
            </a:xfrm>
            <a:custGeom>
              <a:rect b="b" l="l" r="r" t="t"/>
              <a:pathLst>
                <a:path extrusionOk="0" fill="none" h="4531" w="5870">
                  <a:moveTo>
                    <a:pt x="0" y="2266"/>
                  </a:moveTo>
                  <a:lnTo>
                    <a:pt x="1534" y="244"/>
                  </a:lnTo>
                  <a:lnTo>
                    <a:pt x="1534" y="244"/>
                  </a:lnTo>
                  <a:lnTo>
                    <a:pt x="1632" y="147"/>
                  </a:lnTo>
                  <a:lnTo>
                    <a:pt x="1754" y="50"/>
                  </a:lnTo>
                  <a:lnTo>
                    <a:pt x="1875" y="1"/>
                  </a:lnTo>
                  <a:lnTo>
                    <a:pt x="2022" y="1"/>
                  </a:lnTo>
                  <a:lnTo>
                    <a:pt x="2143" y="1"/>
                  </a:lnTo>
                  <a:lnTo>
                    <a:pt x="2289" y="50"/>
                  </a:lnTo>
                  <a:lnTo>
                    <a:pt x="2411" y="147"/>
                  </a:lnTo>
                  <a:lnTo>
                    <a:pt x="2509" y="244"/>
                  </a:lnTo>
                  <a:lnTo>
                    <a:pt x="5870" y="4531"/>
                  </a:lnTo>
                </a:path>
              </a:pathLst>
            </a:custGeom>
            <a:noFill/>
            <a:ln cap="rnd" cmpd="sng" w="121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15"/>
            <p:cNvSpPr/>
            <p:nvPr/>
          </p:nvSpPr>
          <p:spPr>
            <a:xfrm>
              <a:off x="1974225" y="468875"/>
              <a:ext cx="232600" cy="179025"/>
            </a:xfrm>
            <a:custGeom>
              <a:rect b="b" l="l" r="r" t="t"/>
              <a:pathLst>
                <a:path extrusionOk="0" fill="none" h="7161" w="9304">
                  <a:moveTo>
                    <a:pt x="0" y="3995"/>
                  </a:moveTo>
                  <a:lnTo>
                    <a:pt x="2923" y="244"/>
                  </a:lnTo>
                  <a:lnTo>
                    <a:pt x="2923" y="244"/>
                  </a:lnTo>
                  <a:lnTo>
                    <a:pt x="3020" y="147"/>
                  </a:lnTo>
                  <a:lnTo>
                    <a:pt x="3142" y="49"/>
                  </a:lnTo>
                  <a:lnTo>
                    <a:pt x="3264" y="1"/>
                  </a:lnTo>
                  <a:lnTo>
                    <a:pt x="3410" y="1"/>
                  </a:lnTo>
                  <a:lnTo>
                    <a:pt x="3532" y="1"/>
                  </a:lnTo>
                  <a:lnTo>
                    <a:pt x="3678" y="49"/>
                  </a:lnTo>
                  <a:lnTo>
                    <a:pt x="3800" y="147"/>
                  </a:lnTo>
                  <a:lnTo>
                    <a:pt x="3897" y="244"/>
                  </a:lnTo>
                  <a:lnTo>
                    <a:pt x="9304" y="7161"/>
                  </a:lnTo>
                </a:path>
              </a:pathLst>
            </a:custGeom>
            <a:noFill/>
            <a:ln cap="rnd" cmpd="sng" w="121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15"/>
            <p:cNvSpPr/>
            <p:nvPr/>
          </p:nvSpPr>
          <p:spPr>
            <a:xfrm>
              <a:off x="2169675" y="396425"/>
              <a:ext cx="97450" cy="97450"/>
            </a:xfrm>
            <a:custGeom>
              <a:rect b="b" l="l" r="r" t="t"/>
              <a:pathLst>
                <a:path extrusionOk="0" fill="none" h="3898" w="3898">
                  <a:moveTo>
                    <a:pt x="1949" y="3897"/>
                  </a:moveTo>
                  <a:lnTo>
                    <a:pt x="1949" y="3897"/>
                  </a:lnTo>
                  <a:lnTo>
                    <a:pt x="1754" y="3897"/>
                  </a:lnTo>
                  <a:lnTo>
                    <a:pt x="1559" y="3873"/>
                  </a:lnTo>
                  <a:lnTo>
                    <a:pt x="1364" y="3824"/>
                  </a:lnTo>
                  <a:lnTo>
                    <a:pt x="1194" y="3751"/>
                  </a:lnTo>
                  <a:lnTo>
                    <a:pt x="1023" y="3678"/>
                  </a:lnTo>
                  <a:lnTo>
                    <a:pt x="853" y="3580"/>
                  </a:lnTo>
                  <a:lnTo>
                    <a:pt x="707" y="3459"/>
                  </a:lnTo>
                  <a:lnTo>
                    <a:pt x="560" y="3337"/>
                  </a:lnTo>
                  <a:lnTo>
                    <a:pt x="439" y="3191"/>
                  </a:lnTo>
                  <a:lnTo>
                    <a:pt x="317" y="3045"/>
                  </a:lnTo>
                  <a:lnTo>
                    <a:pt x="220" y="2874"/>
                  </a:lnTo>
                  <a:lnTo>
                    <a:pt x="146" y="2704"/>
                  </a:lnTo>
                  <a:lnTo>
                    <a:pt x="73" y="2533"/>
                  </a:lnTo>
                  <a:lnTo>
                    <a:pt x="25" y="2338"/>
                  </a:lnTo>
                  <a:lnTo>
                    <a:pt x="0" y="2168"/>
                  </a:lnTo>
                  <a:lnTo>
                    <a:pt x="0" y="1949"/>
                  </a:lnTo>
                  <a:lnTo>
                    <a:pt x="0" y="1949"/>
                  </a:lnTo>
                  <a:lnTo>
                    <a:pt x="0" y="1754"/>
                  </a:lnTo>
                  <a:lnTo>
                    <a:pt x="25" y="1559"/>
                  </a:lnTo>
                  <a:lnTo>
                    <a:pt x="73" y="1389"/>
                  </a:lnTo>
                  <a:lnTo>
                    <a:pt x="146" y="1194"/>
                  </a:lnTo>
                  <a:lnTo>
                    <a:pt x="220" y="1023"/>
                  </a:lnTo>
                  <a:lnTo>
                    <a:pt x="317" y="877"/>
                  </a:lnTo>
                  <a:lnTo>
                    <a:pt x="439" y="707"/>
                  </a:lnTo>
                  <a:lnTo>
                    <a:pt x="560" y="585"/>
                  </a:lnTo>
                  <a:lnTo>
                    <a:pt x="707" y="463"/>
                  </a:lnTo>
                  <a:lnTo>
                    <a:pt x="853" y="341"/>
                  </a:lnTo>
                  <a:lnTo>
                    <a:pt x="1023" y="244"/>
                  </a:lnTo>
                  <a:lnTo>
                    <a:pt x="1194" y="171"/>
                  </a:lnTo>
                  <a:lnTo>
                    <a:pt x="1364" y="98"/>
                  </a:lnTo>
                  <a:lnTo>
                    <a:pt x="1559" y="49"/>
                  </a:lnTo>
                  <a:lnTo>
                    <a:pt x="1754" y="25"/>
                  </a:lnTo>
                  <a:lnTo>
                    <a:pt x="1949" y="0"/>
                  </a:lnTo>
                  <a:lnTo>
                    <a:pt x="1949" y="0"/>
                  </a:lnTo>
                  <a:lnTo>
                    <a:pt x="2144" y="25"/>
                  </a:lnTo>
                  <a:lnTo>
                    <a:pt x="2338" y="49"/>
                  </a:lnTo>
                  <a:lnTo>
                    <a:pt x="2533" y="98"/>
                  </a:lnTo>
                  <a:lnTo>
                    <a:pt x="2704" y="171"/>
                  </a:lnTo>
                  <a:lnTo>
                    <a:pt x="2874" y="244"/>
                  </a:lnTo>
                  <a:lnTo>
                    <a:pt x="3020" y="341"/>
                  </a:lnTo>
                  <a:lnTo>
                    <a:pt x="3191" y="463"/>
                  </a:lnTo>
                  <a:lnTo>
                    <a:pt x="3313" y="585"/>
                  </a:lnTo>
                  <a:lnTo>
                    <a:pt x="3459" y="707"/>
                  </a:lnTo>
                  <a:lnTo>
                    <a:pt x="3556" y="877"/>
                  </a:lnTo>
                  <a:lnTo>
                    <a:pt x="3654" y="1023"/>
                  </a:lnTo>
                  <a:lnTo>
                    <a:pt x="3727" y="1194"/>
                  </a:lnTo>
                  <a:lnTo>
                    <a:pt x="3800" y="1389"/>
                  </a:lnTo>
                  <a:lnTo>
                    <a:pt x="3848" y="1559"/>
                  </a:lnTo>
                  <a:lnTo>
                    <a:pt x="3873" y="1754"/>
                  </a:lnTo>
                  <a:lnTo>
                    <a:pt x="3897" y="1949"/>
                  </a:lnTo>
                  <a:lnTo>
                    <a:pt x="3897" y="1949"/>
                  </a:lnTo>
                  <a:lnTo>
                    <a:pt x="3873" y="2168"/>
                  </a:lnTo>
                  <a:lnTo>
                    <a:pt x="3848" y="2338"/>
                  </a:lnTo>
                  <a:lnTo>
                    <a:pt x="3800" y="2533"/>
                  </a:lnTo>
                  <a:lnTo>
                    <a:pt x="3727" y="2704"/>
                  </a:lnTo>
                  <a:lnTo>
                    <a:pt x="3654" y="2874"/>
                  </a:lnTo>
                  <a:lnTo>
                    <a:pt x="3556" y="3045"/>
                  </a:lnTo>
                  <a:lnTo>
                    <a:pt x="3459" y="3191"/>
                  </a:lnTo>
                  <a:lnTo>
                    <a:pt x="3313" y="3337"/>
                  </a:lnTo>
                  <a:lnTo>
                    <a:pt x="3191" y="3459"/>
                  </a:lnTo>
                  <a:lnTo>
                    <a:pt x="3020" y="3580"/>
                  </a:lnTo>
                  <a:lnTo>
                    <a:pt x="2874" y="3678"/>
                  </a:lnTo>
                  <a:lnTo>
                    <a:pt x="2704" y="3751"/>
                  </a:lnTo>
                  <a:lnTo>
                    <a:pt x="2533" y="3824"/>
                  </a:lnTo>
                  <a:lnTo>
                    <a:pt x="2338" y="3873"/>
                  </a:lnTo>
                  <a:lnTo>
                    <a:pt x="2144" y="3897"/>
                  </a:lnTo>
                  <a:lnTo>
                    <a:pt x="1949" y="3897"/>
                  </a:lnTo>
                  <a:lnTo>
                    <a:pt x="1949" y="3897"/>
                  </a:lnTo>
                </a:path>
              </a:pathLst>
            </a:custGeom>
            <a:noFill/>
            <a:ln cap="rnd" cmpd="sng" w="121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5" name="Google Shape;175;p15"/>
          <p:cNvGrpSpPr/>
          <p:nvPr/>
        </p:nvGrpSpPr>
        <p:grpSpPr>
          <a:xfrm>
            <a:off x="7705813" y="3786195"/>
            <a:ext cx="362178" cy="323002"/>
            <a:chOff x="3927500" y="301425"/>
            <a:chExt cx="461550" cy="411625"/>
          </a:xfrm>
        </p:grpSpPr>
        <p:sp>
          <p:nvSpPr>
            <p:cNvPr id="176" name="Google Shape;176;p15"/>
            <p:cNvSpPr/>
            <p:nvPr/>
          </p:nvSpPr>
          <p:spPr>
            <a:xfrm>
              <a:off x="4080925" y="302050"/>
              <a:ext cx="154075" cy="411000"/>
            </a:xfrm>
            <a:custGeom>
              <a:rect b="b" l="l" r="r" t="t"/>
              <a:pathLst>
                <a:path extrusionOk="0" fill="none" h="16440" w="6163">
                  <a:moveTo>
                    <a:pt x="6162" y="3118"/>
                  </a:moveTo>
                  <a:lnTo>
                    <a:pt x="0" y="0"/>
                  </a:lnTo>
                  <a:lnTo>
                    <a:pt x="0" y="13322"/>
                  </a:lnTo>
                  <a:lnTo>
                    <a:pt x="6162" y="16440"/>
                  </a:lnTo>
                  <a:lnTo>
                    <a:pt x="6162" y="3118"/>
                  </a:lnTo>
                  <a:close/>
                </a:path>
              </a:pathLst>
            </a:custGeom>
            <a:noFill/>
            <a:ln cap="rnd" cmpd="sng" w="121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15"/>
            <p:cNvSpPr/>
            <p:nvPr/>
          </p:nvSpPr>
          <p:spPr>
            <a:xfrm>
              <a:off x="3927500" y="301425"/>
              <a:ext cx="153450" cy="406150"/>
            </a:xfrm>
            <a:custGeom>
              <a:rect b="b" l="l" r="r" t="t"/>
              <a:pathLst>
                <a:path extrusionOk="0" fill="none" h="16246" w="6138">
                  <a:moveTo>
                    <a:pt x="6137" y="1"/>
                  </a:moveTo>
                  <a:lnTo>
                    <a:pt x="536" y="2850"/>
                  </a:lnTo>
                  <a:lnTo>
                    <a:pt x="536" y="2850"/>
                  </a:lnTo>
                  <a:lnTo>
                    <a:pt x="414" y="2899"/>
                  </a:lnTo>
                  <a:lnTo>
                    <a:pt x="317" y="2997"/>
                  </a:lnTo>
                  <a:lnTo>
                    <a:pt x="219" y="3094"/>
                  </a:lnTo>
                  <a:lnTo>
                    <a:pt x="146" y="3216"/>
                  </a:lnTo>
                  <a:lnTo>
                    <a:pt x="73" y="3313"/>
                  </a:lnTo>
                  <a:lnTo>
                    <a:pt x="24" y="3435"/>
                  </a:lnTo>
                  <a:lnTo>
                    <a:pt x="0" y="3557"/>
                  </a:lnTo>
                  <a:lnTo>
                    <a:pt x="0" y="3679"/>
                  </a:lnTo>
                  <a:lnTo>
                    <a:pt x="0" y="15880"/>
                  </a:lnTo>
                  <a:lnTo>
                    <a:pt x="0" y="15880"/>
                  </a:lnTo>
                  <a:lnTo>
                    <a:pt x="0" y="16002"/>
                  </a:lnTo>
                  <a:lnTo>
                    <a:pt x="49" y="16075"/>
                  </a:lnTo>
                  <a:lnTo>
                    <a:pt x="97" y="16148"/>
                  </a:lnTo>
                  <a:lnTo>
                    <a:pt x="170" y="16197"/>
                  </a:lnTo>
                  <a:lnTo>
                    <a:pt x="244" y="16221"/>
                  </a:lnTo>
                  <a:lnTo>
                    <a:pt x="341" y="16246"/>
                  </a:lnTo>
                  <a:lnTo>
                    <a:pt x="463" y="16221"/>
                  </a:lnTo>
                  <a:lnTo>
                    <a:pt x="560" y="16173"/>
                  </a:lnTo>
                  <a:lnTo>
                    <a:pt x="6137" y="13323"/>
                  </a:lnTo>
                  <a:lnTo>
                    <a:pt x="6137" y="1"/>
                  </a:lnTo>
                  <a:close/>
                </a:path>
              </a:pathLst>
            </a:custGeom>
            <a:noFill/>
            <a:ln cap="rnd" cmpd="sng" w="121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15"/>
            <p:cNvSpPr/>
            <p:nvPr/>
          </p:nvSpPr>
          <p:spPr>
            <a:xfrm>
              <a:off x="4234975" y="306925"/>
              <a:ext cx="154075" cy="405525"/>
            </a:xfrm>
            <a:custGeom>
              <a:rect b="b" l="l" r="r" t="t"/>
              <a:pathLst>
                <a:path extrusionOk="0" fill="none" h="16221" w="6163">
                  <a:moveTo>
                    <a:pt x="5578" y="49"/>
                  </a:moveTo>
                  <a:lnTo>
                    <a:pt x="0" y="2898"/>
                  </a:lnTo>
                  <a:lnTo>
                    <a:pt x="0" y="16221"/>
                  </a:lnTo>
                  <a:lnTo>
                    <a:pt x="5626" y="13371"/>
                  </a:lnTo>
                  <a:lnTo>
                    <a:pt x="5626" y="13371"/>
                  </a:lnTo>
                  <a:lnTo>
                    <a:pt x="5724" y="13322"/>
                  </a:lnTo>
                  <a:lnTo>
                    <a:pt x="5845" y="13225"/>
                  </a:lnTo>
                  <a:lnTo>
                    <a:pt x="5918" y="13127"/>
                  </a:lnTo>
                  <a:lnTo>
                    <a:pt x="6016" y="13030"/>
                  </a:lnTo>
                  <a:lnTo>
                    <a:pt x="6065" y="12908"/>
                  </a:lnTo>
                  <a:lnTo>
                    <a:pt x="6113" y="12786"/>
                  </a:lnTo>
                  <a:lnTo>
                    <a:pt x="6138" y="12665"/>
                  </a:lnTo>
                  <a:lnTo>
                    <a:pt x="6162" y="12543"/>
                  </a:lnTo>
                  <a:lnTo>
                    <a:pt x="6162" y="341"/>
                  </a:lnTo>
                  <a:lnTo>
                    <a:pt x="6162" y="341"/>
                  </a:lnTo>
                  <a:lnTo>
                    <a:pt x="6138" y="219"/>
                  </a:lnTo>
                  <a:lnTo>
                    <a:pt x="6113" y="146"/>
                  </a:lnTo>
                  <a:lnTo>
                    <a:pt x="6065" y="73"/>
                  </a:lnTo>
                  <a:lnTo>
                    <a:pt x="5992" y="24"/>
                  </a:lnTo>
                  <a:lnTo>
                    <a:pt x="5894" y="0"/>
                  </a:lnTo>
                  <a:lnTo>
                    <a:pt x="5797" y="0"/>
                  </a:lnTo>
                  <a:lnTo>
                    <a:pt x="5699" y="0"/>
                  </a:lnTo>
                  <a:lnTo>
                    <a:pt x="5578" y="49"/>
                  </a:lnTo>
                  <a:lnTo>
                    <a:pt x="5578" y="49"/>
                  </a:lnTo>
                  <a:close/>
                </a:path>
              </a:pathLst>
            </a:custGeom>
            <a:noFill/>
            <a:ln cap="rnd" cmpd="sng" w="121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5"/>
            <p:cNvSpPr/>
            <p:nvPr/>
          </p:nvSpPr>
          <p:spPr>
            <a:xfrm>
              <a:off x="4295850" y="442075"/>
              <a:ext cx="46300" cy="26225"/>
            </a:xfrm>
            <a:custGeom>
              <a:rect b="b" l="l" r="r" t="t"/>
              <a:pathLst>
                <a:path extrusionOk="0" fill="none" h="1049" w="1852">
                  <a:moveTo>
                    <a:pt x="1" y="1"/>
                  </a:moveTo>
                  <a:lnTo>
                    <a:pt x="1852" y="1048"/>
                  </a:lnTo>
                </a:path>
              </a:pathLst>
            </a:custGeom>
            <a:noFill/>
            <a:ln cap="rnd" cmpd="sng" w="121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15"/>
            <p:cNvSpPr/>
            <p:nvPr/>
          </p:nvSpPr>
          <p:spPr>
            <a:xfrm>
              <a:off x="4296475" y="415900"/>
              <a:ext cx="45075" cy="78575"/>
            </a:xfrm>
            <a:custGeom>
              <a:rect b="b" l="l" r="r" t="t"/>
              <a:pathLst>
                <a:path extrusionOk="0" fill="none" h="3143" w="1803">
                  <a:moveTo>
                    <a:pt x="1802" y="1"/>
                  </a:moveTo>
                  <a:lnTo>
                    <a:pt x="0" y="3142"/>
                  </a:lnTo>
                </a:path>
              </a:pathLst>
            </a:custGeom>
            <a:noFill/>
            <a:ln cap="rnd" cmpd="sng" w="121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15"/>
            <p:cNvSpPr/>
            <p:nvPr/>
          </p:nvSpPr>
          <p:spPr>
            <a:xfrm>
              <a:off x="3968275" y="590050"/>
              <a:ext cx="25" cy="6100"/>
            </a:xfrm>
            <a:custGeom>
              <a:rect b="b" l="l" r="r" t="t"/>
              <a:pathLst>
                <a:path extrusionOk="0" fill="none" h="244" w="1">
                  <a:moveTo>
                    <a:pt x="1" y="244"/>
                  </a:moveTo>
                  <a:lnTo>
                    <a:pt x="1" y="244"/>
                  </a:ln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15"/>
            <p:cNvSpPr/>
            <p:nvPr/>
          </p:nvSpPr>
          <p:spPr>
            <a:xfrm>
              <a:off x="3970725" y="558375"/>
              <a:ext cx="1850" cy="12200"/>
            </a:xfrm>
            <a:custGeom>
              <a:rect b="b" l="l" r="r" t="t"/>
              <a:pathLst>
                <a:path extrusionOk="0" fill="none" h="488" w="74">
                  <a:moveTo>
                    <a:pt x="0" y="488"/>
                  </a:moveTo>
                  <a:lnTo>
                    <a:pt x="73" y="1"/>
                  </a:lnTo>
                </a:path>
              </a:pathLst>
            </a:custGeom>
            <a:noFill/>
            <a:ln cap="rnd" cmpd="sng" w="121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15"/>
            <p:cNvSpPr/>
            <p:nvPr/>
          </p:nvSpPr>
          <p:spPr>
            <a:xfrm>
              <a:off x="3976200" y="527325"/>
              <a:ext cx="3675" cy="12200"/>
            </a:xfrm>
            <a:custGeom>
              <a:rect b="b" l="l" r="r" t="t"/>
              <a:pathLst>
                <a:path extrusionOk="0" fill="none" h="488" w="147">
                  <a:moveTo>
                    <a:pt x="0" y="488"/>
                  </a:moveTo>
                  <a:lnTo>
                    <a:pt x="98" y="147"/>
                  </a:lnTo>
                  <a:lnTo>
                    <a:pt x="147" y="1"/>
                  </a:lnTo>
                </a:path>
              </a:pathLst>
            </a:custGeom>
            <a:noFill/>
            <a:ln cap="rnd" cmpd="sng" w="121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15"/>
            <p:cNvSpPr/>
            <p:nvPr/>
          </p:nvSpPr>
          <p:spPr>
            <a:xfrm>
              <a:off x="3985950" y="498100"/>
              <a:ext cx="4875" cy="10975"/>
            </a:xfrm>
            <a:custGeom>
              <a:rect b="b" l="l" r="r" t="t"/>
              <a:pathLst>
                <a:path extrusionOk="0" fill="none" h="439" w="195">
                  <a:moveTo>
                    <a:pt x="0" y="439"/>
                  </a:moveTo>
                  <a:lnTo>
                    <a:pt x="195" y="25"/>
                  </a:lnTo>
                  <a:lnTo>
                    <a:pt x="195" y="1"/>
                  </a:lnTo>
                </a:path>
              </a:pathLst>
            </a:custGeom>
            <a:noFill/>
            <a:ln cap="rnd" cmpd="sng" w="121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5"/>
            <p:cNvSpPr/>
            <p:nvPr/>
          </p:nvSpPr>
          <p:spPr>
            <a:xfrm>
              <a:off x="4000550" y="471300"/>
              <a:ext cx="7325" cy="9775"/>
            </a:xfrm>
            <a:custGeom>
              <a:rect b="b" l="l" r="r" t="t"/>
              <a:pathLst>
                <a:path extrusionOk="0" fill="none" h="391" w="293">
                  <a:moveTo>
                    <a:pt x="1" y="391"/>
                  </a:moveTo>
                  <a:lnTo>
                    <a:pt x="74" y="269"/>
                  </a:lnTo>
                  <a:lnTo>
                    <a:pt x="293" y="1"/>
                  </a:lnTo>
                </a:path>
              </a:pathLst>
            </a:custGeom>
            <a:noFill/>
            <a:ln cap="rnd" cmpd="sng" w="121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15"/>
            <p:cNvSpPr/>
            <p:nvPr/>
          </p:nvSpPr>
          <p:spPr>
            <a:xfrm>
              <a:off x="4021250" y="450600"/>
              <a:ext cx="10375" cy="6725"/>
            </a:xfrm>
            <a:custGeom>
              <a:rect b="b" l="l" r="r" t="t"/>
              <a:pathLst>
                <a:path extrusionOk="0" fill="none" h="269" w="415">
                  <a:moveTo>
                    <a:pt x="1" y="269"/>
                  </a:moveTo>
                  <a:lnTo>
                    <a:pt x="25" y="244"/>
                  </a:lnTo>
                  <a:lnTo>
                    <a:pt x="220" y="123"/>
                  </a:lnTo>
                  <a:lnTo>
                    <a:pt x="415" y="1"/>
                  </a:lnTo>
                </a:path>
              </a:pathLst>
            </a:custGeom>
            <a:noFill/>
            <a:ln cap="rnd" cmpd="sng" w="121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15"/>
            <p:cNvSpPr/>
            <p:nvPr/>
          </p:nvSpPr>
          <p:spPr>
            <a:xfrm>
              <a:off x="4049250" y="440250"/>
              <a:ext cx="11600" cy="2475"/>
            </a:xfrm>
            <a:custGeom>
              <a:rect b="b" l="l" r="r" t="t"/>
              <a:pathLst>
                <a:path extrusionOk="0" fill="none" h="99" w="464">
                  <a:moveTo>
                    <a:pt x="1" y="98"/>
                  </a:moveTo>
                  <a:lnTo>
                    <a:pt x="220" y="50"/>
                  </a:lnTo>
                  <a:lnTo>
                    <a:pt x="464" y="1"/>
                  </a:lnTo>
                  <a:lnTo>
                    <a:pt x="464" y="1"/>
                  </a:lnTo>
                </a:path>
              </a:pathLst>
            </a:custGeom>
            <a:noFill/>
            <a:ln cap="rnd" cmpd="sng" w="121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5"/>
            <p:cNvSpPr/>
            <p:nvPr/>
          </p:nvSpPr>
          <p:spPr>
            <a:xfrm>
              <a:off x="4080325" y="439650"/>
              <a:ext cx="12200" cy="1850"/>
            </a:xfrm>
            <a:custGeom>
              <a:rect b="b" l="l" r="r" t="t"/>
              <a:pathLst>
                <a:path extrusionOk="0" fill="none" h="74" w="488">
                  <a:moveTo>
                    <a:pt x="0" y="0"/>
                  </a:moveTo>
                  <a:lnTo>
                    <a:pt x="146" y="0"/>
                  </a:lnTo>
                  <a:lnTo>
                    <a:pt x="463" y="74"/>
                  </a:lnTo>
                  <a:lnTo>
                    <a:pt x="487" y="74"/>
                  </a:lnTo>
                </a:path>
              </a:pathLst>
            </a:custGeom>
            <a:noFill/>
            <a:ln cap="rnd" cmpd="sng" w="121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15"/>
            <p:cNvSpPr/>
            <p:nvPr/>
          </p:nvSpPr>
          <p:spPr>
            <a:xfrm>
              <a:off x="4110150" y="450000"/>
              <a:ext cx="9150" cy="7950"/>
            </a:xfrm>
            <a:custGeom>
              <a:rect b="b" l="l" r="r" t="t"/>
              <a:pathLst>
                <a:path extrusionOk="0" fill="none" h="318" w="366">
                  <a:moveTo>
                    <a:pt x="0" y="1"/>
                  </a:moveTo>
                  <a:lnTo>
                    <a:pt x="98" y="74"/>
                  </a:lnTo>
                  <a:lnTo>
                    <a:pt x="317" y="268"/>
                  </a:lnTo>
                  <a:lnTo>
                    <a:pt x="366" y="317"/>
                  </a:lnTo>
                </a:path>
              </a:pathLst>
            </a:custGeom>
            <a:noFill/>
            <a:ln cap="rnd" cmpd="sng" w="121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15"/>
            <p:cNvSpPr/>
            <p:nvPr/>
          </p:nvSpPr>
          <p:spPr>
            <a:xfrm>
              <a:off x="4130250" y="473750"/>
              <a:ext cx="4900" cy="10975"/>
            </a:xfrm>
            <a:custGeom>
              <a:rect b="b" l="l" r="r" t="t"/>
              <a:pathLst>
                <a:path extrusionOk="0" fill="none" h="439" w="196">
                  <a:moveTo>
                    <a:pt x="0" y="0"/>
                  </a:moveTo>
                  <a:lnTo>
                    <a:pt x="25" y="73"/>
                  </a:lnTo>
                  <a:lnTo>
                    <a:pt x="171" y="366"/>
                  </a:lnTo>
                  <a:lnTo>
                    <a:pt x="195" y="439"/>
                  </a:lnTo>
                </a:path>
              </a:pathLst>
            </a:custGeom>
            <a:noFill/>
            <a:ln cap="rnd" cmpd="sng" w="121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5"/>
            <p:cNvSpPr/>
            <p:nvPr/>
          </p:nvSpPr>
          <p:spPr>
            <a:xfrm>
              <a:off x="4141800" y="502975"/>
              <a:ext cx="3700" cy="11600"/>
            </a:xfrm>
            <a:custGeom>
              <a:rect b="b" l="l" r="r" t="t"/>
              <a:pathLst>
                <a:path extrusionOk="0" fill="none" h="464" w="148">
                  <a:moveTo>
                    <a:pt x="1" y="0"/>
                  </a:moveTo>
                  <a:lnTo>
                    <a:pt x="147" y="463"/>
                  </a:lnTo>
                </a:path>
              </a:pathLst>
            </a:custGeom>
            <a:noFill/>
            <a:ln cap="rnd" cmpd="sng" w="121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15"/>
            <p:cNvSpPr/>
            <p:nvPr/>
          </p:nvSpPr>
          <p:spPr>
            <a:xfrm>
              <a:off x="4150950" y="533425"/>
              <a:ext cx="3675" cy="11575"/>
            </a:xfrm>
            <a:custGeom>
              <a:rect b="b" l="l" r="r" t="t"/>
              <a:pathLst>
                <a:path extrusionOk="0" fill="none" h="463" w="147">
                  <a:moveTo>
                    <a:pt x="0" y="0"/>
                  </a:moveTo>
                  <a:lnTo>
                    <a:pt x="146" y="463"/>
                  </a:lnTo>
                </a:path>
              </a:pathLst>
            </a:custGeom>
            <a:noFill/>
            <a:ln cap="rnd" cmpd="sng" w="121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15"/>
            <p:cNvSpPr/>
            <p:nvPr/>
          </p:nvSpPr>
          <p:spPr>
            <a:xfrm>
              <a:off x="4160675" y="563850"/>
              <a:ext cx="4900" cy="11000"/>
            </a:xfrm>
            <a:custGeom>
              <a:rect b="b" l="l" r="r" t="t"/>
              <a:pathLst>
                <a:path extrusionOk="0" fill="none" h="440" w="196">
                  <a:moveTo>
                    <a:pt x="1" y="1"/>
                  </a:moveTo>
                  <a:lnTo>
                    <a:pt x="50" y="123"/>
                  </a:lnTo>
                  <a:lnTo>
                    <a:pt x="196" y="415"/>
                  </a:lnTo>
                  <a:lnTo>
                    <a:pt x="196" y="439"/>
                  </a:lnTo>
                </a:path>
              </a:pathLst>
            </a:custGeom>
            <a:noFill/>
            <a:ln cap="rnd" cmpd="sng" w="121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15"/>
            <p:cNvSpPr/>
            <p:nvPr/>
          </p:nvSpPr>
          <p:spPr>
            <a:xfrm>
              <a:off x="4175300" y="591875"/>
              <a:ext cx="7325" cy="9150"/>
            </a:xfrm>
            <a:custGeom>
              <a:rect b="b" l="l" r="r" t="t"/>
              <a:pathLst>
                <a:path extrusionOk="0" fill="none" h="366" w="293">
                  <a:moveTo>
                    <a:pt x="0" y="0"/>
                  </a:moveTo>
                  <a:lnTo>
                    <a:pt x="98" y="146"/>
                  </a:lnTo>
                  <a:lnTo>
                    <a:pt x="293" y="366"/>
                  </a:lnTo>
                </a:path>
              </a:pathLst>
            </a:custGeom>
            <a:noFill/>
            <a:ln cap="rnd" cmpd="sng" w="121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15"/>
            <p:cNvSpPr/>
            <p:nvPr/>
          </p:nvSpPr>
          <p:spPr>
            <a:xfrm>
              <a:off x="4198425" y="613175"/>
              <a:ext cx="11000" cy="4900"/>
            </a:xfrm>
            <a:custGeom>
              <a:rect b="b" l="l" r="r" t="t"/>
              <a:pathLst>
                <a:path extrusionOk="0" fill="none" h="196" w="440">
                  <a:moveTo>
                    <a:pt x="1" y="1"/>
                  </a:moveTo>
                  <a:lnTo>
                    <a:pt x="171" y="98"/>
                  </a:lnTo>
                  <a:lnTo>
                    <a:pt x="439" y="195"/>
                  </a:lnTo>
                </a:path>
              </a:pathLst>
            </a:custGeom>
            <a:noFill/>
            <a:ln cap="rnd" cmpd="sng" w="121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15"/>
            <p:cNvSpPr/>
            <p:nvPr/>
          </p:nvSpPr>
          <p:spPr>
            <a:xfrm>
              <a:off x="4228275" y="621100"/>
              <a:ext cx="12200" cy="625"/>
            </a:xfrm>
            <a:custGeom>
              <a:rect b="b" l="l" r="r" t="t"/>
              <a:pathLst>
                <a:path extrusionOk="0" fill="none" h="25" w="488">
                  <a:moveTo>
                    <a:pt x="0" y="0"/>
                  </a:moveTo>
                  <a:lnTo>
                    <a:pt x="49" y="25"/>
                  </a:lnTo>
                  <a:lnTo>
                    <a:pt x="487" y="0"/>
                  </a:lnTo>
                  <a:lnTo>
                    <a:pt x="487" y="0"/>
                  </a:lnTo>
                </a:path>
              </a:pathLst>
            </a:custGeom>
            <a:noFill/>
            <a:ln cap="rnd" cmpd="sng" w="121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15"/>
            <p:cNvSpPr/>
            <p:nvPr/>
          </p:nvSpPr>
          <p:spPr>
            <a:xfrm>
              <a:off x="4259925" y="616225"/>
              <a:ext cx="11600" cy="3075"/>
            </a:xfrm>
            <a:custGeom>
              <a:rect b="b" l="l" r="r" t="t"/>
              <a:pathLst>
                <a:path extrusionOk="0" fill="none" h="123" w="464">
                  <a:moveTo>
                    <a:pt x="1" y="122"/>
                  </a:moveTo>
                  <a:lnTo>
                    <a:pt x="196" y="73"/>
                  </a:lnTo>
                  <a:lnTo>
                    <a:pt x="464" y="0"/>
                  </a:lnTo>
                  <a:lnTo>
                    <a:pt x="464" y="0"/>
                  </a:lnTo>
                </a:path>
              </a:pathLst>
            </a:custGeom>
            <a:noFill/>
            <a:ln cap="rnd" cmpd="sng" w="121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15"/>
            <p:cNvSpPr/>
            <p:nvPr/>
          </p:nvSpPr>
          <p:spPr>
            <a:xfrm>
              <a:off x="4289775" y="602225"/>
              <a:ext cx="10375" cy="6725"/>
            </a:xfrm>
            <a:custGeom>
              <a:rect b="b" l="l" r="r" t="t"/>
              <a:pathLst>
                <a:path extrusionOk="0" fill="none" h="269" w="415">
                  <a:moveTo>
                    <a:pt x="0" y="268"/>
                  </a:moveTo>
                  <a:lnTo>
                    <a:pt x="195" y="146"/>
                  </a:lnTo>
                  <a:lnTo>
                    <a:pt x="390" y="0"/>
                  </a:lnTo>
                  <a:lnTo>
                    <a:pt x="414" y="0"/>
                  </a:lnTo>
                </a:path>
              </a:pathLst>
            </a:custGeom>
            <a:noFill/>
            <a:ln cap="rnd" cmpd="sng" w="121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15"/>
            <p:cNvSpPr/>
            <p:nvPr/>
          </p:nvSpPr>
          <p:spPr>
            <a:xfrm>
              <a:off x="4313525" y="577875"/>
              <a:ext cx="6100" cy="10375"/>
            </a:xfrm>
            <a:custGeom>
              <a:rect b="b" l="l" r="r" t="t"/>
              <a:pathLst>
                <a:path extrusionOk="0" fill="none" h="415" w="244">
                  <a:moveTo>
                    <a:pt x="0" y="414"/>
                  </a:moveTo>
                  <a:lnTo>
                    <a:pt x="24" y="365"/>
                  </a:lnTo>
                  <a:lnTo>
                    <a:pt x="146" y="195"/>
                  </a:lnTo>
                  <a:lnTo>
                    <a:pt x="244" y="0"/>
                  </a:lnTo>
                </a:path>
              </a:pathLst>
            </a:custGeom>
            <a:noFill/>
            <a:ln cap="rnd" cmpd="sng" w="121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5"/>
            <p:cNvSpPr/>
            <p:nvPr/>
          </p:nvSpPr>
          <p:spPr>
            <a:xfrm>
              <a:off x="4326300" y="547425"/>
              <a:ext cx="2450" cy="12200"/>
            </a:xfrm>
            <a:custGeom>
              <a:rect b="b" l="l" r="r" t="t"/>
              <a:pathLst>
                <a:path extrusionOk="0" fill="none" h="488" w="98">
                  <a:moveTo>
                    <a:pt x="0" y="487"/>
                  </a:moveTo>
                  <a:lnTo>
                    <a:pt x="49" y="293"/>
                  </a:lnTo>
                  <a:lnTo>
                    <a:pt x="98" y="0"/>
                  </a:lnTo>
                </a:path>
              </a:pathLst>
            </a:custGeom>
            <a:noFill/>
            <a:ln cap="rnd" cmpd="sng" w="121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5"/>
            <p:cNvSpPr/>
            <p:nvPr/>
          </p:nvSpPr>
          <p:spPr>
            <a:xfrm>
              <a:off x="4329350" y="515750"/>
              <a:ext cx="625" cy="12200"/>
            </a:xfrm>
            <a:custGeom>
              <a:rect b="b" l="l" r="r" t="t"/>
              <a:pathLst>
                <a:path extrusionOk="0" fill="none" h="488" w="25">
                  <a:moveTo>
                    <a:pt x="25" y="488"/>
                  </a:moveTo>
                  <a:lnTo>
                    <a:pt x="25" y="464"/>
                  </a:lnTo>
                  <a:lnTo>
                    <a:pt x="25" y="123"/>
                  </a:ln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5"/>
            <p:cNvSpPr/>
            <p:nvPr/>
          </p:nvSpPr>
          <p:spPr>
            <a:xfrm>
              <a:off x="4325075" y="488975"/>
              <a:ext cx="1250" cy="6100"/>
            </a:xfrm>
            <a:custGeom>
              <a:rect b="b" l="l" r="r" t="t"/>
              <a:pathLst>
                <a:path extrusionOk="0" fill="none" h="244" w="50">
                  <a:moveTo>
                    <a:pt x="49" y="244"/>
                  </a:moveTo>
                  <a:lnTo>
                    <a:pt x="49" y="244"/>
                  </a:ln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6"/>
          <p:cNvSpPr txBox="1"/>
          <p:nvPr>
            <p:ph type="title"/>
          </p:nvPr>
        </p:nvSpPr>
        <p:spPr>
          <a:xfrm>
            <a:off x="902900" y="742300"/>
            <a:ext cx="7338300" cy="60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digitális történetmesélés folyamata</a:t>
            </a:r>
            <a:endParaRPr/>
          </a:p>
        </p:txBody>
      </p:sp>
      <p:sp>
        <p:nvSpPr>
          <p:cNvPr id="208" name="Google Shape;208;p16"/>
          <p:cNvSpPr txBox="1"/>
          <p:nvPr>
            <p:ph idx="1" type="body"/>
          </p:nvPr>
        </p:nvSpPr>
        <p:spPr>
          <a:xfrm>
            <a:off x="902900" y="1598734"/>
            <a:ext cx="7338300" cy="26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6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10" name="Google Shape;210;p16"/>
          <p:cNvGrpSpPr/>
          <p:nvPr/>
        </p:nvGrpSpPr>
        <p:grpSpPr>
          <a:xfrm>
            <a:off x="743271" y="1508506"/>
            <a:ext cx="7706739" cy="2670800"/>
            <a:chOff x="121" y="860724"/>
            <a:chExt cx="10082077" cy="3155482"/>
          </a:xfrm>
        </p:grpSpPr>
        <p:sp>
          <p:nvSpPr>
            <p:cNvPr id="211" name="Google Shape;211;p16"/>
            <p:cNvSpPr/>
            <p:nvPr/>
          </p:nvSpPr>
          <p:spPr>
            <a:xfrm>
              <a:off x="649354" y="1185341"/>
              <a:ext cx="1217400" cy="902100"/>
            </a:xfrm>
            <a:prstGeom prst="rect">
              <a:avLst/>
            </a:prstGeom>
            <a:solidFill>
              <a:srgbClr val="CFCECD">
                <a:alpha val="89410"/>
              </a:srgbClr>
            </a:solidFill>
            <a:ln cap="rnd" cmpd="sng" w="9525">
              <a:solidFill>
                <a:srgbClr val="CFCECD">
                  <a:alpha val="8941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16"/>
            <p:cNvSpPr txBox="1"/>
            <p:nvPr/>
          </p:nvSpPr>
          <p:spPr>
            <a:xfrm>
              <a:off x="699449" y="1185341"/>
              <a:ext cx="1117200" cy="902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8225" lIns="0" spcFirstLastPara="1" rIns="78225" wrap="square" tIns="78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14843"/>
                </a:buClr>
                <a:buFont typeface="Arial"/>
                <a:buNone/>
              </a:pPr>
              <a:r>
                <a:rPr b="0" i="0" lang="en" sz="1050" u="none" cap="none" strike="noStrike">
                  <a:solidFill>
                    <a:srgbClr val="514843"/>
                  </a:solidFill>
                  <a:latin typeface="Arial"/>
                  <a:ea typeface="Arial"/>
                  <a:cs typeface="Arial"/>
                  <a:sym typeface="Arial"/>
                </a:rPr>
                <a:t>Források </a:t>
              </a:r>
              <a:r>
                <a:rPr b="0" i="0" lang="en" sz="1100" u="none" cap="none" strike="noStrike">
                  <a:solidFill>
                    <a:srgbClr val="514843"/>
                  </a:solidFill>
                  <a:latin typeface="Arial"/>
                  <a:ea typeface="Arial"/>
                  <a:cs typeface="Arial"/>
                  <a:sym typeface="Arial"/>
                </a:rPr>
                <a:t>felkutatása</a:t>
              </a:r>
              <a:r>
                <a:rPr b="0" i="0" lang="en" sz="1050" u="none" cap="none" strike="noStrike">
                  <a:solidFill>
                    <a:srgbClr val="514843"/>
                  </a:solidFill>
                  <a:latin typeface="Arial"/>
                  <a:ea typeface="Arial"/>
                  <a:cs typeface="Arial"/>
                  <a:sym typeface="Arial"/>
                </a:rPr>
                <a:t>, szelekciója</a:t>
              </a:r>
              <a:endParaRPr/>
            </a:p>
          </p:txBody>
        </p:sp>
        <p:sp>
          <p:nvSpPr>
            <p:cNvPr id="213" name="Google Shape;213;p16"/>
            <p:cNvSpPr/>
            <p:nvPr/>
          </p:nvSpPr>
          <p:spPr>
            <a:xfrm>
              <a:off x="634342" y="2222283"/>
              <a:ext cx="1217400" cy="386400"/>
            </a:xfrm>
            <a:prstGeom prst="rect">
              <a:avLst/>
            </a:prstGeom>
            <a:solidFill>
              <a:srgbClr val="CFCECD">
                <a:alpha val="89410"/>
              </a:srgbClr>
            </a:solidFill>
            <a:ln cap="rnd" cmpd="sng" w="9525">
              <a:solidFill>
                <a:srgbClr val="CFCECD">
                  <a:alpha val="8941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16"/>
            <p:cNvSpPr txBox="1"/>
            <p:nvPr/>
          </p:nvSpPr>
          <p:spPr>
            <a:xfrm>
              <a:off x="634118" y="2222277"/>
              <a:ext cx="1217400" cy="38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8225" lIns="0" spcFirstLastPara="1" rIns="78225" wrap="square" tIns="78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14843"/>
                </a:buClr>
                <a:buFont typeface="Arial"/>
                <a:buNone/>
              </a:pPr>
              <a:r>
                <a:rPr b="0" i="0" lang="en" sz="1100" u="none" cap="none" strike="noStrike">
                  <a:solidFill>
                    <a:srgbClr val="514843"/>
                  </a:solidFill>
                  <a:latin typeface="Arial"/>
                  <a:ea typeface="Arial"/>
                  <a:cs typeface="Arial"/>
                  <a:sym typeface="Arial"/>
                </a:rPr>
                <a:t>Szövegírás</a:t>
              </a:r>
              <a:endParaRPr/>
            </a:p>
          </p:txBody>
        </p:sp>
        <p:sp>
          <p:nvSpPr>
            <p:cNvPr id="215" name="Google Shape;215;p16"/>
            <p:cNvSpPr/>
            <p:nvPr/>
          </p:nvSpPr>
          <p:spPr>
            <a:xfrm>
              <a:off x="760918" y="3504059"/>
              <a:ext cx="7192200" cy="496500"/>
            </a:xfrm>
            <a:prstGeom prst="rect">
              <a:avLst/>
            </a:prstGeom>
            <a:solidFill>
              <a:srgbClr val="CFCECD">
                <a:alpha val="89410"/>
              </a:srgbClr>
            </a:solidFill>
            <a:ln cap="rnd" cmpd="sng" w="9525">
              <a:solidFill>
                <a:srgbClr val="990000">
                  <a:alpha val="8941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16"/>
            <p:cNvSpPr txBox="1"/>
            <p:nvPr/>
          </p:nvSpPr>
          <p:spPr>
            <a:xfrm>
              <a:off x="1816017" y="3465706"/>
              <a:ext cx="5729700" cy="55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8225" lIns="0" spcFirstLastPara="1" rIns="78225" wrap="square" tIns="782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14843"/>
                </a:buClr>
                <a:buFont typeface="Arial"/>
                <a:buNone/>
              </a:pPr>
              <a:r>
                <a:rPr b="1" i="0" lang="en" u="none" cap="none" strike="noStrike">
                  <a:solidFill>
                    <a:srgbClr val="9E7C59"/>
                  </a:solidFill>
                </a:rPr>
                <a:t>Konzultáció, javítás, formatív értékelés</a:t>
              </a:r>
              <a:endParaRPr b="1">
                <a:solidFill>
                  <a:srgbClr val="9E7C59"/>
                </a:solidFill>
              </a:endParaRPr>
            </a:p>
          </p:txBody>
        </p:sp>
        <p:sp>
          <p:nvSpPr>
            <p:cNvPr id="217" name="Google Shape;217;p16"/>
            <p:cNvSpPr/>
            <p:nvPr/>
          </p:nvSpPr>
          <p:spPr>
            <a:xfrm>
              <a:off x="121" y="860724"/>
              <a:ext cx="811500" cy="811500"/>
            </a:xfrm>
            <a:prstGeom prst="ellipse">
              <a:avLst/>
            </a:prstGeom>
            <a:gradFill>
              <a:gsLst>
                <a:gs pos="0">
                  <a:srgbClr val="534740"/>
                </a:gs>
                <a:gs pos="71000">
                  <a:srgbClr val="52463F"/>
                </a:gs>
                <a:gs pos="100000">
                  <a:srgbClr val="493E37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  <a:effectLst>
              <a:outerShdw blurRad="39000" rotWithShape="0" dir="5400000" dist="25400">
                <a:srgbClr val="000000">
                  <a:alpha val="3725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16"/>
            <p:cNvSpPr txBox="1"/>
            <p:nvPr/>
          </p:nvSpPr>
          <p:spPr>
            <a:xfrm>
              <a:off x="126" y="979514"/>
              <a:ext cx="811500" cy="57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Font typeface="Arial"/>
                <a:buNone/>
              </a:pPr>
              <a:r>
                <a:rPr b="0" i="0" lang="en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1. szöveg</a:t>
              </a:r>
              <a:endParaRPr/>
            </a:p>
          </p:txBody>
        </p:sp>
        <p:sp>
          <p:nvSpPr>
            <p:cNvPr id="219" name="Google Shape;219;p16"/>
            <p:cNvSpPr/>
            <p:nvPr/>
          </p:nvSpPr>
          <p:spPr>
            <a:xfrm>
              <a:off x="2678207" y="1185341"/>
              <a:ext cx="1217400" cy="811800"/>
            </a:xfrm>
            <a:prstGeom prst="rect">
              <a:avLst/>
            </a:prstGeom>
            <a:solidFill>
              <a:srgbClr val="CFCECD">
                <a:alpha val="89410"/>
              </a:srgbClr>
            </a:solidFill>
            <a:ln cap="rnd" cmpd="sng" w="9525">
              <a:solidFill>
                <a:srgbClr val="CFCECD">
                  <a:alpha val="8941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16"/>
            <p:cNvSpPr txBox="1"/>
            <p:nvPr/>
          </p:nvSpPr>
          <p:spPr>
            <a:xfrm>
              <a:off x="2778153" y="1172242"/>
              <a:ext cx="1117200" cy="81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8225" lIns="0" spcFirstLastPara="1" rIns="78225" wrap="square" tIns="78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14843"/>
                </a:buClr>
                <a:buFont typeface="Arial"/>
                <a:buNone/>
              </a:pPr>
              <a:r>
                <a:rPr b="0" i="0" lang="en" sz="1100" u="none" cap="none" strike="noStrike">
                  <a:solidFill>
                    <a:srgbClr val="514843"/>
                  </a:solidFill>
                  <a:latin typeface="Arial"/>
                  <a:ea typeface="Arial"/>
                  <a:cs typeface="Arial"/>
                  <a:sym typeface="Arial"/>
                </a:rPr>
                <a:t>A szöveg felmondása</a:t>
              </a:r>
              <a:endParaRPr/>
            </a:p>
          </p:txBody>
        </p:sp>
        <p:sp>
          <p:nvSpPr>
            <p:cNvPr id="221" name="Google Shape;221;p16"/>
            <p:cNvSpPr/>
            <p:nvPr/>
          </p:nvSpPr>
          <p:spPr>
            <a:xfrm>
              <a:off x="2678213" y="2050163"/>
              <a:ext cx="1217400" cy="1349400"/>
            </a:xfrm>
            <a:prstGeom prst="rect">
              <a:avLst/>
            </a:prstGeom>
            <a:solidFill>
              <a:srgbClr val="CFCECD">
                <a:alpha val="89410"/>
              </a:srgbClr>
            </a:solidFill>
            <a:ln cap="rnd" cmpd="sng" w="9525">
              <a:solidFill>
                <a:srgbClr val="CFCECD">
                  <a:alpha val="8941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16"/>
            <p:cNvSpPr txBox="1"/>
            <p:nvPr/>
          </p:nvSpPr>
          <p:spPr>
            <a:xfrm>
              <a:off x="2682786" y="1824061"/>
              <a:ext cx="1252500" cy="168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8225" lIns="0" spcFirstLastPara="1" rIns="78225" wrap="square" tIns="78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14843"/>
                </a:buClr>
                <a:buFont typeface="Arial"/>
                <a:buNone/>
              </a:pPr>
              <a:r>
                <a:rPr b="0" i="0" lang="en" sz="1050" u="none" cap="none" strike="noStrike">
                  <a:solidFill>
                    <a:srgbClr val="514843"/>
                  </a:solidFill>
                  <a:latin typeface="Arial"/>
                  <a:ea typeface="Arial"/>
                  <a:cs typeface="Arial"/>
                  <a:sym typeface="Arial"/>
                </a:rPr>
                <a:t>A hangfelvétel megfelelő formátumban való elmentése</a:t>
              </a:r>
              <a:endParaRPr/>
            </a:p>
          </p:txBody>
        </p:sp>
        <p:sp>
          <p:nvSpPr>
            <p:cNvPr id="223" name="Google Shape;223;p16"/>
            <p:cNvSpPr/>
            <p:nvPr/>
          </p:nvSpPr>
          <p:spPr>
            <a:xfrm>
              <a:off x="2028974" y="860724"/>
              <a:ext cx="811500" cy="811500"/>
            </a:xfrm>
            <a:prstGeom prst="ellipse">
              <a:avLst/>
            </a:prstGeom>
            <a:gradFill>
              <a:gsLst>
                <a:gs pos="0">
                  <a:srgbClr val="534740"/>
                </a:gs>
                <a:gs pos="71000">
                  <a:srgbClr val="52463F"/>
                </a:gs>
                <a:gs pos="100000">
                  <a:srgbClr val="493E37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  <a:effectLst>
              <a:outerShdw blurRad="39000" rotWithShape="0" dir="5400000" dist="25400">
                <a:srgbClr val="000000">
                  <a:alpha val="3725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16"/>
            <p:cNvSpPr txBox="1"/>
            <p:nvPr/>
          </p:nvSpPr>
          <p:spPr>
            <a:xfrm>
              <a:off x="2147821" y="979570"/>
              <a:ext cx="573900" cy="57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Font typeface="Arial"/>
                <a:buNone/>
              </a:pPr>
              <a:r>
                <a:rPr b="0" i="0" lang="en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2. hang</a:t>
              </a:r>
              <a:endParaRPr/>
            </a:p>
          </p:txBody>
        </p:sp>
        <p:sp>
          <p:nvSpPr>
            <p:cNvPr id="225" name="Google Shape;225;p16"/>
            <p:cNvSpPr/>
            <p:nvPr/>
          </p:nvSpPr>
          <p:spPr>
            <a:xfrm>
              <a:off x="4707060" y="1185341"/>
              <a:ext cx="1217400" cy="1142100"/>
            </a:xfrm>
            <a:prstGeom prst="rect">
              <a:avLst/>
            </a:prstGeom>
            <a:solidFill>
              <a:srgbClr val="CFCECD">
                <a:alpha val="89410"/>
              </a:srgbClr>
            </a:solidFill>
            <a:ln cap="rnd" cmpd="sng" w="9525">
              <a:solidFill>
                <a:srgbClr val="CFCECD">
                  <a:alpha val="8941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16"/>
            <p:cNvSpPr txBox="1"/>
            <p:nvPr/>
          </p:nvSpPr>
          <p:spPr>
            <a:xfrm>
              <a:off x="4901830" y="1185341"/>
              <a:ext cx="1022400" cy="1142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8225" lIns="0" spcFirstLastPara="1" rIns="78225" wrap="square" tIns="78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14843"/>
                </a:buClr>
                <a:buFont typeface="Arial"/>
                <a:buNone/>
              </a:pPr>
              <a:r>
                <a:rPr b="0" i="0" lang="en" sz="1100" u="none" cap="none" strike="noStrike">
                  <a:solidFill>
                    <a:srgbClr val="514843"/>
                  </a:solidFill>
                  <a:latin typeface="Arial"/>
                  <a:ea typeface="Arial"/>
                  <a:cs typeface="Arial"/>
                  <a:sym typeface="Arial"/>
                </a:rPr>
                <a:t>Releváns, jogtiszta képek keresése, mentése</a:t>
              </a:r>
              <a:endParaRPr/>
            </a:p>
          </p:txBody>
        </p:sp>
        <p:sp>
          <p:nvSpPr>
            <p:cNvPr id="227" name="Google Shape;227;p16"/>
            <p:cNvSpPr/>
            <p:nvPr/>
          </p:nvSpPr>
          <p:spPr>
            <a:xfrm>
              <a:off x="4707060" y="2462289"/>
              <a:ext cx="1217400" cy="811800"/>
            </a:xfrm>
            <a:prstGeom prst="rect">
              <a:avLst/>
            </a:prstGeom>
            <a:solidFill>
              <a:srgbClr val="CFCECD">
                <a:alpha val="89410"/>
              </a:srgbClr>
            </a:solidFill>
            <a:ln cap="rnd" cmpd="sng" w="9525">
              <a:solidFill>
                <a:srgbClr val="CFCECD">
                  <a:alpha val="8941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16"/>
            <p:cNvSpPr txBox="1"/>
            <p:nvPr/>
          </p:nvSpPr>
          <p:spPr>
            <a:xfrm>
              <a:off x="4706791" y="2462294"/>
              <a:ext cx="1252500" cy="81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8225" lIns="0" spcFirstLastPara="1" rIns="78225" wrap="square" tIns="78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14843"/>
                </a:buClr>
                <a:buFont typeface="Arial"/>
                <a:buNone/>
              </a:pPr>
              <a:r>
                <a:rPr b="0" i="0" lang="en" sz="1100" u="none" cap="none" strike="noStrike">
                  <a:solidFill>
                    <a:srgbClr val="514843"/>
                  </a:solidFill>
                  <a:latin typeface="Arial"/>
                  <a:ea typeface="Arial"/>
                  <a:cs typeface="Arial"/>
                  <a:sym typeface="Arial"/>
                </a:rPr>
                <a:t>Saját képek készítése (opcionális)</a:t>
              </a:r>
              <a:endParaRPr/>
            </a:p>
          </p:txBody>
        </p:sp>
        <p:sp>
          <p:nvSpPr>
            <p:cNvPr id="229" name="Google Shape;229;p16"/>
            <p:cNvSpPr/>
            <p:nvPr/>
          </p:nvSpPr>
          <p:spPr>
            <a:xfrm>
              <a:off x="4057826" y="860724"/>
              <a:ext cx="811500" cy="811500"/>
            </a:xfrm>
            <a:prstGeom prst="ellipse">
              <a:avLst/>
            </a:prstGeom>
            <a:gradFill>
              <a:gsLst>
                <a:gs pos="0">
                  <a:srgbClr val="534740"/>
                </a:gs>
                <a:gs pos="71000">
                  <a:srgbClr val="52463F"/>
                </a:gs>
                <a:gs pos="100000">
                  <a:srgbClr val="493E37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  <a:effectLst>
              <a:outerShdw blurRad="39000" rotWithShape="0" dir="5400000" dist="25400">
                <a:srgbClr val="000000">
                  <a:alpha val="3725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16"/>
            <p:cNvSpPr txBox="1"/>
            <p:nvPr/>
          </p:nvSpPr>
          <p:spPr>
            <a:xfrm>
              <a:off x="4108511" y="979513"/>
              <a:ext cx="710100" cy="58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Font typeface="Arial"/>
                <a:buNone/>
              </a:pPr>
              <a:r>
                <a:rPr b="0" i="0" lang="en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3. </a:t>
              </a:r>
              <a:r>
                <a:rPr lang="en">
                  <a:solidFill>
                    <a:srgbClr val="FFFFFF"/>
                  </a:solidFill>
                </a:rPr>
                <a:t>képek</a:t>
              </a:r>
              <a:endParaRPr/>
            </a:p>
          </p:txBody>
        </p:sp>
        <p:sp>
          <p:nvSpPr>
            <p:cNvPr id="231" name="Google Shape;231;p16"/>
            <p:cNvSpPr/>
            <p:nvPr/>
          </p:nvSpPr>
          <p:spPr>
            <a:xfrm>
              <a:off x="6735913" y="1185341"/>
              <a:ext cx="1217400" cy="811800"/>
            </a:xfrm>
            <a:prstGeom prst="rect">
              <a:avLst/>
            </a:prstGeom>
            <a:solidFill>
              <a:srgbClr val="CFCECD">
                <a:alpha val="89410"/>
              </a:srgbClr>
            </a:solidFill>
            <a:ln cap="rnd" cmpd="sng" w="9525">
              <a:solidFill>
                <a:srgbClr val="CFCECD">
                  <a:alpha val="8941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16"/>
            <p:cNvSpPr txBox="1"/>
            <p:nvPr/>
          </p:nvSpPr>
          <p:spPr>
            <a:xfrm>
              <a:off x="6795390" y="1185326"/>
              <a:ext cx="1252500" cy="81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8225" lIns="0" spcFirstLastPara="1" rIns="78225" wrap="square" tIns="78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14843"/>
                </a:buClr>
                <a:buFont typeface="Arial"/>
                <a:buNone/>
              </a:pPr>
              <a:r>
                <a:rPr b="0" i="0" lang="en" sz="1100" u="none" cap="none" strike="noStrike">
                  <a:solidFill>
                    <a:srgbClr val="514843"/>
                  </a:solidFill>
                  <a:latin typeface="Arial"/>
                  <a:ea typeface="Arial"/>
                  <a:cs typeface="Arial"/>
                  <a:sym typeface="Arial"/>
                </a:rPr>
                <a:t>A hangfelvéte</a:t>
              </a:r>
              <a:r>
                <a:rPr lang="en" sz="1100">
                  <a:solidFill>
                    <a:srgbClr val="514843"/>
                  </a:solidFill>
                </a:rPr>
                <a:t>l</a:t>
              </a:r>
              <a:r>
                <a:rPr b="0" i="0" lang="en" sz="1100" u="none" cap="none" strike="noStrike">
                  <a:solidFill>
                    <a:srgbClr val="514843"/>
                  </a:solidFill>
                  <a:latin typeface="Arial"/>
                  <a:ea typeface="Arial"/>
                  <a:cs typeface="Arial"/>
                  <a:sym typeface="Arial"/>
                </a:rPr>
                <a:t>, a képek beillesztése</a:t>
              </a:r>
              <a:endParaRPr/>
            </a:p>
          </p:txBody>
        </p:sp>
        <p:sp>
          <p:nvSpPr>
            <p:cNvPr id="233" name="Google Shape;233;p16"/>
            <p:cNvSpPr/>
            <p:nvPr/>
          </p:nvSpPr>
          <p:spPr>
            <a:xfrm>
              <a:off x="6720928" y="2117203"/>
              <a:ext cx="1217400" cy="811800"/>
            </a:xfrm>
            <a:prstGeom prst="rect">
              <a:avLst/>
            </a:prstGeom>
            <a:solidFill>
              <a:srgbClr val="CFCECD">
                <a:alpha val="89410"/>
              </a:srgbClr>
            </a:solidFill>
            <a:ln cap="rnd" cmpd="sng" w="9525">
              <a:solidFill>
                <a:srgbClr val="CFCECD">
                  <a:alpha val="8941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16"/>
            <p:cNvSpPr txBox="1"/>
            <p:nvPr/>
          </p:nvSpPr>
          <p:spPr>
            <a:xfrm>
              <a:off x="6795391" y="2147194"/>
              <a:ext cx="1157700" cy="81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8225" lIns="0" spcFirstLastPara="1" rIns="78225" wrap="square" tIns="78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14843"/>
                </a:buClr>
                <a:buFont typeface="Arial"/>
                <a:buNone/>
              </a:pPr>
              <a:r>
                <a:rPr b="0" i="0" lang="en" sz="1100" u="none" cap="none" strike="noStrike">
                  <a:solidFill>
                    <a:srgbClr val="514843"/>
                  </a:solidFill>
                  <a:latin typeface="Arial"/>
                  <a:ea typeface="Arial"/>
                  <a:cs typeface="Arial"/>
                  <a:sym typeface="Arial"/>
                </a:rPr>
                <a:t>Cím és hivatkozás elhelyezése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51484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16"/>
            <p:cNvSpPr/>
            <p:nvPr/>
          </p:nvSpPr>
          <p:spPr>
            <a:xfrm>
              <a:off x="6086680" y="860724"/>
              <a:ext cx="811500" cy="811500"/>
            </a:xfrm>
            <a:prstGeom prst="ellipse">
              <a:avLst/>
            </a:prstGeom>
            <a:gradFill>
              <a:gsLst>
                <a:gs pos="0">
                  <a:srgbClr val="534740"/>
                </a:gs>
                <a:gs pos="71000">
                  <a:srgbClr val="52463F"/>
                </a:gs>
                <a:gs pos="100000">
                  <a:srgbClr val="493E37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  <a:effectLst>
              <a:outerShdw blurRad="39000" rotWithShape="0" dir="5400000" dist="25400">
                <a:srgbClr val="000000">
                  <a:alpha val="3725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16"/>
            <p:cNvSpPr txBox="1"/>
            <p:nvPr/>
          </p:nvSpPr>
          <p:spPr>
            <a:xfrm>
              <a:off x="6143821" y="968223"/>
              <a:ext cx="710100" cy="57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Font typeface="Arial"/>
                <a:buNone/>
              </a:pPr>
              <a:r>
                <a:rPr b="0" i="0" lang="en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4. vágás</a:t>
              </a:r>
              <a:endParaRPr/>
            </a:p>
          </p:txBody>
        </p:sp>
        <p:sp>
          <p:nvSpPr>
            <p:cNvPr id="237" name="Google Shape;237;p16"/>
            <p:cNvSpPr/>
            <p:nvPr/>
          </p:nvSpPr>
          <p:spPr>
            <a:xfrm>
              <a:off x="8764765" y="1185341"/>
              <a:ext cx="1217400" cy="1291500"/>
            </a:xfrm>
            <a:prstGeom prst="rect">
              <a:avLst/>
            </a:prstGeom>
            <a:solidFill>
              <a:srgbClr val="CFCECD">
                <a:alpha val="89410"/>
              </a:srgbClr>
            </a:solidFill>
            <a:ln cap="rnd" cmpd="sng" w="9525">
              <a:solidFill>
                <a:srgbClr val="CFCECD">
                  <a:alpha val="8941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16"/>
            <p:cNvSpPr txBox="1"/>
            <p:nvPr/>
          </p:nvSpPr>
          <p:spPr>
            <a:xfrm>
              <a:off x="8829698" y="1185326"/>
              <a:ext cx="1252500" cy="129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8225" lIns="0" spcFirstLastPara="1" rIns="78225" wrap="square" tIns="78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14843"/>
                </a:buClr>
                <a:buFont typeface="Arial"/>
                <a:buNone/>
              </a:pPr>
              <a:r>
                <a:rPr b="0" i="0" lang="en" sz="1100" u="none" cap="none" strike="noStrike">
                  <a:solidFill>
                    <a:srgbClr val="514843"/>
                  </a:solidFill>
                  <a:latin typeface="Arial"/>
                  <a:ea typeface="Arial"/>
                  <a:cs typeface="Arial"/>
                  <a:sym typeface="Arial"/>
                </a:rPr>
                <a:t>Az összes produktum levetí</a:t>
              </a:r>
              <a:r>
                <a:rPr lang="en" sz="1100">
                  <a:solidFill>
                    <a:srgbClr val="514843"/>
                  </a:solidFill>
                </a:rPr>
                <a:t>t</a:t>
              </a:r>
              <a:r>
                <a:rPr b="0" i="0" lang="en" sz="1100" u="none" cap="none" strike="noStrike">
                  <a:solidFill>
                    <a:srgbClr val="514843"/>
                  </a:solidFill>
                  <a:latin typeface="Arial"/>
                  <a:ea typeface="Arial"/>
                  <a:cs typeface="Arial"/>
                  <a:sym typeface="Arial"/>
                </a:rPr>
                <a:t>ése</a:t>
              </a:r>
              <a:endParaRPr/>
            </a:p>
          </p:txBody>
        </p:sp>
        <p:sp>
          <p:nvSpPr>
            <p:cNvPr id="239" name="Google Shape;239;p16"/>
            <p:cNvSpPr/>
            <p:nvPr/>
          </p:nvSpPr>
          <p:spPr>
            <a:xfrm>
              <a:off x="8128411" y="860724"/>
              <a:ext cx="811500" cy="811500"/>
            </a:xfrm>
            <a:prstGeom prst="ellipse">
              <a:avLst/>
            </a:prstGeom>
            <a:gradFill>
              <a:gsLst>
                <a:gs pos="0">
                  <a:srgbClr val="534740"/>
                </a:gs>
                <a:gs pos="71000">
                  <a:srgbClr val="52463F"/>
                </a:gs>
                <a:gs pos="100000">
                  <a:srgbClr val="493E37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  <a:effectLst>
              <a:outerShdw blurRad="39000" rotWithShape="0" dir="5400000" dist="25400">
                <a:srgbClr val="000000">
                  <a:alpha val="3725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16"/>
            <p:cNvSpPr txBox="1"/>
            <p:nvPr/>
          </p:nvSpPr>
          <p:spPr>
            <a:xfrm>
              <a:off x="8166231" y="968223"/>
              <a:ext cx="710100" cy="57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Font typeface="Arial"/>
                <a:buNone/>
              </a:pPr>
              <a:r>
                <a:rPr b="0" i="0" lang="en" sz="1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5. vetítés</a:t>
              </a:r>
              <a:endParaRPr/>
            </a:p>
          </p:txBody>
        </p:sp>
      </p:grpSp>
      <p:sp>
        <p:nvSpPr>
          <p:cNvPr id="241" name="Google Shape;241;p16"/>
          <p:cNvSpPr txBox="1"/>
          <p:nvPr/>
        </p:nvSpPr>
        <p:spPr>
          <a:xfrm>
            <a:off x="7124700" y="3514525"/>
            <a:ext cx="1233900" cy="722700"/>
          </a:xfrm>
          <a:prstGeom prst="rect">
            <a:avLst/>
          </a:prstGeom>
          <a:solidFill>
            <a:srgbClr val="CCCCCC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9E7C59"/>
                </a:solidFill>
              </a:rPr>
              <a:t>Szummatív értékelés</a:t>
            </a:r>
            <a:endParaRPr b="1">
              <a:solidFill>
                <a:srgbClr val="9E7C59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7"/>
          <p:cNvSpPr txBox="1"/>
          <p:nvPr>
            <p:ph idx="4294967295" type="ctrTitle"/>
          </p:nvPr>
        </p:nvSpPr>
        <p:spPr>
          <a:xfrm>
            <a:off x="1275200" y="2310450"/>
            <a:ext cx="6593700" cy="74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9E7C59"/>
                </a:solidFill>
              </a:rPr>
              <a:t>Hagyományos és mobil eszközök</a:t>
            </a:r>
            <a:endParaRPr sz="2400">
              <a:solidFill>
                <a:srgbClr val="9E7C59"/>
              </a:solidFill>
            </a:endParaRPr>
          </a:p>
        </p:txBody>
      </p:sp>
      <p:sp>
        <p:nvSpPr>
          <p:cNvPr id="247" name="Google Shape;247;p17"/>
          <p:cNvSpPr txBox="1"/>
          <p:nvPr>
            <p:ph idx="4294967295" type="subTitle"/>
          </p:nvPr>
        </p:nvSpPr>
        <p:spPr>
          <a:xfrm>
            <a:off x="1275150" y="3268101"/>
            <a:ext cx="6593700" cy="126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1" sz="1400"/>
          </a:p>
        </p:txBody>
      </p:sp>
      <p:pic>
        <p:nvPicPr>
          <p:cNvPr descr="photo-1434030216411-0b793f4b4173.jpg" id="248" name="Google Shape;24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725" y="327375"/>
            <a:ext cx="2025600" cy="2025600"/>
          </a:xfrm>
          <a:prstGeom prst="diamond">
            <a:avLst/>
          </a:prstGeom>
          <a:noFill/>
          <a:ln cap="flat" cmpd="sng" w="1143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142875" rotWithShape="0" algn="bl" dir="5400000" dist="47625">
              <a:srgbClr val="000000">
                <a:alpha val="14000"/>
              </a:srgbClr>
            </a:outerShdw>
          </a:effectLst>
        </p:spPr>
      </p:pic>
      <p:sp>
        <p:nvSpPr>
          <p:cNvPr id="249" name="Google Shape;249;p17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50" name="Google Shape;250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16525" y="327375"/>
            <a:ext cx="2025600" cy="2025600"/>
          </a:xfrm>
          <a:prstGeom prst="diamond">
            <a:avLst/>
          </a:prstGeom>
          <a:noFill/>
          <a:ln cap="flat" cmpd="sng" w="1143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142875" rotWithShape="0" algn="bl" dir="5400000" dist="47625">
              <a:srgbClr val="000000">
                <a:alpha val="14000"/>
              </a:srgbClr>
            </a:outerShdw>
          </a:effectLst>
        </p:spPr>
      </p:pic>
      <p:pic>
        <p:nvPicPr>
          <p:cNvPr id="251" name="Google Shape;251;p17"/>
          <p:cNvPicPr preferRelativeResize="0"/>
          <p:nvPr/>
        </p:nvPicPr>
        <p:blipFill rotWithShape="1">
          <a:blip r:embed="rId5">
            <a:alphaModFix/>
          </a:blip>
          <a:srcRect b="0" l="16729" r="16723" t="0"/>
          <a:stretch/>
        </p:blipFill>
        <p:spPr>
          <a:xfrm>
            <a:off x="6813800" y="327375"/>
            <a:ext cx="2025600" cy="2025600"/>
          </a:xfrm>
          <a:prstGeom prst="diamond">
            <a:avLst/>
          </a:prstGeom>
          <a:noFill/>
          <a:ln cap="flat" cmpd="sng" w="1143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142875" rotWithShape="0" algn="bl" dir="5400000" dist="47625">
              <a:srgbClr val="000000">
                <a:alpha val="14000"/>
              </a:srgbClr>
            </a:outerShdw>
          </a:effectLst>
        </p:spPr>
      </p:pic>
      <p:pic>
        <p:nvPicPr>
          <p:cNvPr id="252" name="Google Shape;252;p17"/>
          <p:cNvPicPr preferRelativeResize="0"/>
          <p:nvPr/>
        </p:nvPicPr>
        <p:blipFill rotWithShape="1">
          <a:blip r:embed="rId6">
            <a:alphaModFix/>
          </a:blip>
          <a:srcRect b="0" l="13825" r="13825" t="0"/>
          <a:stretch/>
        </p:blipFill>
        <p:spPr>
          <a:xfrm>
            <a:off x="4667350" y="327375"/>
            <a:ext cx="2025600" cy="2025600"/>
          </a:xfrm>
          <a:prstGeom prst="diamond">
            <a:avLst/>
          </a:prstGeom>
          <a:noFill/>
          <a:ln cap="flat" cmpd="sng" w="1143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142875" rotWithShape="0" algn="bl" dir="5400000" dist="47625">
              <a:srgbClr val="000000">
                <a:alpha val="14000"/>
              </a:srgbClr>
            </a:outerShdw>
          </a:effectLst>
        </p:spPr>
      </p:pic>
      <p:sp>
        <p:nvSpPr>
          <p:cNvPr id="253" name="Google Shape;253;p17"/>
          <p:cNvSpPr/>
          <p:nvPr/>
        </p:nvSpPr>
        <p:spPr>
          <a:xfrm>
            <a:off x="4246500" y="3102525"/>
            <a:ext cx="797201" cy="1346094"/>
          </a:xfrm>
          <a:custGeom>
            <a:rect b="b" l="l" r="r" t="t"/>
            <a:pathLst>
              <a:path extrusionOk="0" fill="none" h="20508" w="11838">
                <a:moveTo>
                  <a:pt x="10547" y="1"/>
                </a:moveTo>
                <a:lnTo>
                  <a:pt x="1292" y="1"/>
                </a:lnTo>
                <a:lnTo>
                  <a:pt x="1292" y="1"/>
                </a:lnTo>
                <a:lnTo>
                  <a:pt x="1024" y="25"/>
                </a:lnTo>
                <a:lnTo>
                  <a:pt x="780" y="98"/>
                </a:lnTo>
                <a:lnTo>
                  <a:pt x="561" y="220"/>
                </a:lnTo>
                <a:lnTo>
                  <a:pt x="366" y="366"/>
                </a:lnTo>
                <a:lnTo>
                  <a:pt x="220" y="561"/>
                </a:lnTo>
                <a:lnTo>
                  <a:pt x="98" y="780"/>
                </a:lnTo>
                <a:lnTo>
                  <a:pt x="25" y="1024"/>
                </a:lnTo>
                <a:lnTo>
                  <a:pt x="1" y="1292"/>
                </a:lnTo>
                <a:lnTo>
                  <a:pt x="1" y="19217"/>
                </a:lnTo>
                <a:lnTo>
                  <a:pt x="1" y="19217"/>
                </a:lnTo>
                <a:lnTo>
                  <a:pt x="25" y="19485"/>
                </a:lnTo>
                <a:lnTo>
                  <a:pt x="98" y="19728"/>
                </a:lnTo>
                <a:lnTo>
                  <a:pt x="220" y="19948"/>
                </a:lnTo>
                <a:lnTo>
                  <a:pt x="366" y="20142"/>
                </a:lnTo>
                <a:lnTo>
                  <a:pt x="561" y="20289"/>
                </a:lnTo>
                <a:lnTo>
                  <a:pt x="780" y="20410"/>
                </a:lnTo>
                <a:lnTo>
                  <a:pt x="1024" y="20483"/>
                </a:lnTo>
                <a:lnTo>
                  <a:pt x="1292" y="20508"/>
                </a:lnTo>
                <a:lnTo>
                  <a:pt x="10547" y="20508"/>
                </a:lnTo>
                <a:lnTo>
                  <a:pt x="10547" y="20508"/>
                </a:lnTo>
                <a:lnTo>
                  <a:pt x="10814" y="20483"/>
                </a:lnTo>
                <a:lnTo>
                  <a:pt x="11058" y="20410"/>
                </a:lnTo>
                <a:lnTo>
                  <a:pt x="11277" y="20289"/>
                </a:lnTo>
                <a:lnTo>
                  <a:pt x="11472" y="20142"/>
                </a:lnTo>
                <a:lnTo>
                  <a:pt x="11618" y="19948"/>
                </a:lnTo>
                <a:lnTo>
                  <a:pt x="11740" y="19728"/>
                </a:lnTo>
                <a:lnTo>
                  <a:pt x="11813" y="19485"/>
                </a:lnTo>
                <a:lnTo>
                  <a:pt x="11837" y="19217"/>
                </a:lnTo>
                <a:lnTo>
                  <a:pt x="11837" y="1292"/>
                </a:lnTo>
                <a:lnTo>
                  <a:pt x="11837" y="1292"/>
                </a:lnTo>
                <a:lnTo>
                  <a:pt x="11813" y="1024"/>
                </a:lnTo>
                <a:lnTo>
                  <a:pt x="11740" y="780"/>
                </a:lnTo>
                <a:lnTo>
                  <a:pt x="11618" y="561"/>
                </a:lnTo>
                <a:lnTo>
                  <a:pt x="11472" y="366"/>
                </a:lnTo>
                <a:lnTo>
                  <a:pt x="11277" y="220"/>
                </a:lnTo>
                <a:lnTo>
                  <a:pt x="11058" y="98"/>
                </a:lnTo>
                <a:lnTo>
                  <a:pt x="10814" y="25"/>
                </a:lnTo>
                <a:lnTo>
                  <a:pt x="10547" y="1"/>
                </a:lnTo>
                <a:lnTo>
                  <a:pt x="10547" y="1"/>
                </a:lnTo>
                <a:close/>
                <a:moveTo>
                  <a:pt x="5554" y="975"/>
                </a:moveTo>
                <a:lnTo>
                  <a:pt x="6284" y="975"/>
                </a:lnTo>
                <a:lnTo>
                  <a:pt x="6284" y="975"/>
                </a:lnTo>
                <a:lnTo>
                  <a:pt x="6406" y="999"/>
                </a:lnTo>
                <a:lnTo>
                  <a:pt x="6479" y="1073"/>
                </a:lnTo>
                <a:lnTo>
                  <a:pt x="6552" y="1146"/>
                </a:lnTo>
                <a:lnTo>
                  <a:pt x="6577" y="1267"/>
                </a:lnTo>
                <a:lnTo>
                  <a:pt x="6577" y="1267"/>
                </a:lnTo>
                <a:lnTo>
                  <a:pt x="6552" y="1365"/>
                </a:lnTo>
                <a:lnTo>
                  <a:pt x="6479" y="1462"/>
                </a:lnTo>
                <a:lnTo>
                  <a:pt x="6406" y="1511"/>
                </a:lnTo>
                <a:lnTo>
                  <a:pt x="6284" y="1535"/>
                </a:lnTo>
                <a:lnTo>
                  <a:pt x="5554" y="1535"/>
                </a:lnTo>
                <a:lnTo>
                  <a:pt x="5554" y="1535"/>
                </a:lnTo>
                <a:lnTo>
                  <a:pt x="5432" y="1511"/>
                </a:lnTo>
                <a:lnTo>
                  <a:pt x="5359" y="1462"/>
                </a:lnTo>
                <a:lnTo>
                  <a:pt x="5286" y="1365"/>
                </a:lnTo>
                <a:lnTo>
                  <a:pt x="5262" y="1267"/>
                </a:lnTo>
                <a:lnTo>
                  <a:pt x="5262" y="1267"/>
                </a:lnTo>
                <a:lnTo>
                  <a:pt x="5286" y="1146"/>
                </a:lnTo>
                <a:lnTo>
                  <a:pt x="5359" y="1073"/>
                </a:lnTo>
                <a:lnTo>
                  <a:pt x="5432" y="999"/>
                </a:lnTo>
                <a:lnTo>
                  <a:pt x="5554" y="975"/>
                </a:lnTo>
                <a:lnTo>
                  <a:pt x="5554" y="975"/>
                </a:lnTo>
                <a:close/>
                <a:moveTo>
                  <a:pt x="5919" y="19436"/>
                </a:moveTo>
                <a:lnTo>
                  <a:pt x="5919" y="19436"/>
                </a:lnTo>
                <a:lnTo>
                  <a:pt x="5749" y="19412"/>
                </a:lnTo>
                <a:lnTo>
                  <a:pt x="5578" y="19363"/>
                </a:lnTo>
                <a:lnTo>
                  <a:pt x="5432" y="19290"/>
                </a:lnTo>
                <a:lnTo>
                  <a:pt x="5310" y="19193"/>
                </a:lnTo>
                <a:lnTo>
                  <a:pt x="5213" y="19071"/>
                </a:lnTo>
                <a:lnTo>
                  <a:pt x="5140" y="18925"/>
                </a:lnTo>
                <a:lnTo>
                  <a:pt x="5091" y="18754"/>
                </a:lnTo>
                <a:lnTo>
                  <a:pt x="5067" y="18584"/>
                </a:lnTo>
                <a:lnTo>
                  <a:pt x="5067" y="18584"/>
                </a:lnTo>
                <a:lnTo>
                  <a:pt x="5091" y="18413"/>
                </a:lnTo>
                <a:lnTo>
                  <a:pt x="5140" y="18243"/>
                </a:lnTo>
                <a:lnTo>
                  <a:pt x="5213" y="18097"/>
                </a:lnTo>
                <a:lnTo>
                  <a:pt x="5310" y="17975"/>
                </a:lnTo>
                <a:lnTo>
                  <a:pt x="5432" y="17877"/>
                </a:lnTo>
                <a:lnTo>
                  <a:pt x="5578" y="17804"/>
                </a:lnTo>
                <a:lnTo>
                  <a:pt x="5749" y="17756"/>
                </a:lnTo>
                <a:lnTo>
                  <a:pt x="5919" y="17731"/>
                </a:lnTo>
                <a:lnTo>
                  <a:pt x="5919" y="17731"/>
                </a:lnTo>
                <a:lnTo>
                  <a:pt x="6090" y="17756"/>
                </a:lnTo>
                <a:lnTo>
                  <a:pt x="6260" y="17804"/>
                </a:lnTo>
                <a:lnTo>
                  <a:pt x="6406" y="17877"/>
                </a:lnTo>
                <a:lnTo>
                  <a:pt x="6528" y="17975"/>
                </a:lnTo>
                <a:lnTo>
                  <a:pt x="6625" y="18097"/>
                </a:lnTo>
                <a:lnTo>
                  <a:pt x="6699" y="18243"/>
                </a:lnTo>
                <a:lnTo>
                  <a:pt x="6747" y="18413"/>
                </a:lnTo>
                <a:lnTo>
                  <a:pt x="6772" y="18584"/>
                </a:lnTo>
                <a:lnTo>
                  <a:pt x="6772" y="18584"/>
                </a:lnTo>
                <a:lnTo>
                  <a:pt x="6747" y="18754"/>
                </a:lnTo>
                <a:lnTo>
                  <a:pt x="6699" y="18925"/>
                </a:lnTo>
                <a:lnTo>
                  <a:pt x="6625" y="19071"/>
                </a:lnTo>
                <a:lnTo>
                  <a:pt x="6528" y="19193"/>
                </a:lnTo>
                <a:lnTo>
                  <a:pt x="6406" y="19290"/>
                </a:lnTo>
                <a:lnTo>
                  <a:pt x="6260" y="19363"/>
                </a:lnTo>
                <a:lnTo>
                  <a:pt x="6090" y="19412"/>
                </a:lnTo>
                <a:lnTo>
                  <a:pt x="5919" y="19436"/>
                </a:lnTo>
                <a:lnTo>
                  <a:pt x="5919" y="19436"/>
                </a:lnTo>
                <a:close/>
                <a:moveTo>
                  <a:pt x="10547" y="16660"/>
                </a:moveTo>
                <a:lnTo>
                  <a:pt x="1292" y="16660"/>
                </a:lnTo>
                <a:lnTo>
                  <a:pt x="1292" y="2558"/>
                </a:lnTo>
                <a:lnTo>
                  <a:pt x="10547" y="2558"/>
                </a:lnTo>
                <a:lnTo>
                  <a:pt x="10547" y="16660"/>
                </a:lnTo>
                <a:close/>
              </a:path>
            </a:pathLst>
          </a:custGeom>
          <a:noFill/>
          <a:ln cap="rnd" cmpd="sng" w="121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8"/>
          <p:cNvSpPr txBox="1"/>
          <p:nvPr>
            <p:ph type="title"/>
          </p:nvPr>
        </p:nvSpPr>
        <p:spPr>
          <a:xfrm>
            <a:off x="902900" y="742300"/>
            <a:ext cx="7338300" cy="60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Blended tanulási környezet</a:t>
            </a:r>
            <a:endParaRPr/>
          </a:p>
        </p:txBody>
      </p:sp>
      <p:sp>
        <p:nvSpPr>
          <p:cNvPr id="259" name="Google Shape;259;p18"/>
          <p:cNvSpPr/>
          <p:nvPr/>
        </p:nvSpPr>
        <p:spPr>
          <a:xfrm>
            <a:off x="3516725" y="1884725"/>
            <a:ext cx="2133000" cy="2133000"/>
          </a:xfrm>
          <a:prstGeom prst="ellipse">
            <a:avLst/>
          </a:prstGeom>
          <a:solidFill>
            <a:srgbClr val="1A0808">
              <a:alpha val="10000"/>
            </a:srgbClr>
          </a:solidFill>
          <a:ln cap="flat" cmpd="sng" w="76200">
            <a:solidFill>
              <a:srgbClr val="9E7C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Tinos"/>
                <a:ea typeface="Tinos"/>
                <a:cs typeface="Tinos"/>
                <a:sym typeface="Tinos"/>
              </a:rPr>
              <a:t>Alkalmazások</a:t>
            </a:r>
            <a:endParaRPr>
              <a:solidFill>
                <a:srgbClr val="434343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260" name="Google Shape;260;p18"/>
          <p:cNvSpPr/>
          <p:nvPr/>
        </p:nvSpPr>
        <p:spPr>
          <a:xfrm>
            <a:off x="1694600" y="1884725"/>
            <a:ext cx="2133000" cy="2133000"/>
          </a:xfrm>
          <a:prstGeom prst="ellipse">
            <a:avLst/>
          </a:prstGeom>
          <a:solidFill>
            <a:srgbClr val="1A0808">
              <a:alpha val="10000"/>
            </a:srgbClr>
          </a:solidFill>
          <a:ln cap="flat" cmpd="sng" w="76200">
            <a:solidFill>
              <a:srgbClr val="9E7C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Tinos"/>
                <a:ea typeface="Tinos"/>
                <a:cs typeface="Tinos"/>
                <a:sym typeface="Tinos"/>
              </a:rPr>
              <a:t>Asztali eszközök</a:t>
            </a:r>
            <a:endParaRPr>
              <a:solidFill>
                <a:srgbClr val="434343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261" name="Google Shape;261;p18"/>
          <p:cNvSpPr/>
          <p:nvPr/>
        </p:nvSpPr>
        <p:spPr>
          <a:xfrm>
            <a:off x="5338850" y="1884725"/>
            <a:ext cx="2133000" cy="2133000"/>
          </a:xfrm>
          <a:prstGeom prst="ellipse">
            <a:avLst/>
          </a:prstGeom>
          <a:solidFill>
            <a:srgbClr val="1A0808">
              <a:alpha val="10000"/>
            </a:srgbClr>
          </a:solidFill>
          <a:ln cap="flat" cmpd="sng" w="76200">
            <a:solidFill>
              <a:srgbClr val="9E7C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Tinos"/>
                <a:ea typeface="Tinos"/>
                <a:cs typeface="Tinos"/>
                <a:sym typeface="Tinos"/>
              </a:rPr>
              <a:t>Mobil eszközök</a:t>
            </a:r>
            <a:endParaRPr>
              <a:solidFill>
                <a:srgbClr val="434343"/>
              </a:solidFill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262" name="Google Shape;262;p18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3" name="Google Shape;263;p18"/>
          <p:cNvSpPr txBox="1"/>
          <p:nvPr/>
        </p:nvSpPr>
        <p:spPr>
          <a:xfrm>
            <a:off x="991225" y="1628900"/>
            <a:ext cx="40809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nos"/>
                <a:ea typeface="Tinos"/>
                <a:cs typeface="Tinos"/>
                <a:sym typeface="Tinos"/>
              </a:rPr>
              <a:t>papír, ceruza</a:t>
            </a:r>
            <a:endParaRPr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264" name="Google Shape;264;p18"/>
          <p:cNvSpPr txBox="1"/>
          <p:nvPr/>
        </p:nvSpPr>
        <p:spPr>
          <a:xfrm>
            <a:off x="1132950" y="3690575"/>
            <a:ext cx="40809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nos"/>
                <a:ea typeface="Tinos"/>
                <a:cs typeface="Tinos"/>
                <a:sym typeface="Tinos"/>
              </a:rPr>
              <a:t>filctoll</a:t>
            </a:r>
            <a:endParaRPr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265" name="Google Shape;265;p18"/>
          <p:cNvSpPr txBox="1"/>
          <p:nvPr/>
        </p:nvSpPr>
        <p:spPr>
          <a:xfrm>
            <a:off x="5249150" y="1657250"/>
            <a:ext cx="40809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nos"/>
                <a:ea typeface="Tinos"/>
                <a:cs typeface="Tinos"/>
                <a:sym typeface="Tinos"/>
              </a:rPr>
              <a:t>fotók</a:t>
            </a:r>
            <a:endParaRPr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266" name="Google Shape;266;p18"/>
          <p:cNvSpPr txBox="1"/>
          <p:nvPr/>
        </p:nvSpPr>
        <p:spPr>
          <a:xfrm>
            <a:off x="5426275" y="4115650"/>
            <a:ext cx="40809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nos"/>
                <a:ea typeface="Tinos"/>
                <a:cs typeface="Tinos"/>
                <a:sym typeface="Tinos"/>
              </a:rPr>
              <a:t>levelek</a:t>
            </a:r>
            <a:endParaRPr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267" name="Google Shape;267;p18"/>
          <p:cNvSpPr txBox="1"/>
          <p:nvPr/>
        </p:nvSpPr>
        <p:spPr>
          <a:xfrm>
            <a:off x="3052900" y="4166675"/>
            <a:ext cx="40809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nos"/>
                <a:ea typeface="Tinos"/>
                <a:cs typeface="Tinos"/>
                <a:sym typeface="Tinos"/>
              </a:rPr>
              <a:t>LEGO</a:t>
            </a:r>
            <a:endParaRPr>
              <a:latin typeface="Tinos"/>
              <a:ea typeface="Tinos"/>
              <a:cs typeface="Tinos"/>
              <a:sym typeface="Tinos"/>
            </a:endParaRPr>
          </a:p>
        </p:txBody>
      </p:sp>
      <p:sp>
        <p:nvSpPr>
          <p:cNvPr id="268" name="Google Shape;268;p18"/>
          <p:cNvSpPr txBox="1"/>
          <p:nvPr/>
        </p:nvSpPr>
        <p:spPr>
          <a:xfrm>
            <a:off x="7693375" y="2273625"/>
            <a:ext cx="40809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nos"/>
                <a:ea typeface="Tinos"/>
                <a:cs typeface="Tinos"/>
                <a:sym typeface="Tinos"/>
              </a:rPr>
              <a:t>gyurma</a:t>
            </a:r>
            <a:endParaRPr>
              <a:latin typeface="Tinos"/>
              <a:ea typeface="Tinos"/>
              <a:cs typeface="Tinos"/>
              <a:sym typeface="Tino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9"/>
          <p:cNvSpPr txBox="1"/>
          <p:nvPr>
            <p:ph type="ctrTitle"/>
          </p:nvPr>
        </p:nvSpPr>
        <p:spPr>
          <a:xfrm>
            <a:off x="3258675" y="1643125"/>
            <a:ext cx="26268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Célhoz rendelt eszközök</a:t>
            </a:r>
            <a:endParaRPr/>
          </a:p>
        </p:txBody>
      </p:sp>
      <p:sp>
        <p:nvSpPr>
          <p:cNvPr id="274" name="Google Shape;274;p19"/>
          <p:cNvSpPr txBox="1"/>
          <p:nvPr>
            <p:ph idx="1" type="subTitle"/>
          </p:nvPr>
        </p:nvSpPr>
        <p:spPr>
          <a:xfrm>
            <a:off x="3258675" y="3068654"/>
            <a:ext cx="26268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DST fázisainak mentén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0"/>
          <p:cNvSpPr txBox="1"/>
          <p:nvPr>
            <p:ph type="title"/>
          </p:nvPr>
        </p:nvSpPr>
        <p:spPr>
          <a:xfrm>
            <a:off x="591150" y="728125"/>
            <a:ext cx="7338300" cy="60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Fázisok, célok</a:t>
            </a:r>
            <a:endParaRPr/>
          </a:p>
        </p:txBody>
      </p:sp>
      <p:sp>
        <p:nvSpPr>
          <p:cNvPr id="280" name="Google Shape;280;p20"/>
          <p:cNvSpPr txBox="1"/>
          <p:nvPr>
            <p:ph idx="1" type="body"/>
          </p:nvPr>
        </p:nvSpPr>
        <p:spPr>
          <a:xfrm>
            <a:off x="902900" y="1592400"/>
            <a:ext cx="2365200" cy="28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Forráskutatás</a:t>
            </a:r>
            <a:endParaRPr b="1"/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SzPts val="1600"/>
              <a:buChar char="⬗"/>
            </a:pPr>
            <a:r>
              <a:rPr lang="en"/>
              <a:t>Google Scholar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⬗"/>
            </a:pPr>
            <a:r>
              <a:rPr lang="en"/>
              <a:t>Pixabay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⬗"/>
            </a:pPr>
            <a:r>
              <a:rPr lang="en" u="sng">
                <a:solidFill>
                  <a:schemeClr val="hlink"/>
                </a:solidFill>
                <a:hlinkClick r:id="rId3"/>
              </a:rPr>
              <a:t>Tematikus adatbázisok</a:t>
            </a:r>
            <a:r>
              <a:rPr lang="en"/>
              <a:t> </a:t>
            </a:r>
            <a:endParaRPr/>
          </a:p>
        </p:txBody>
      </p:sp>
      <p:sp>
        <p:nvSpPr>
          <p:cNvPr id="281" name="Google Shape;281;p20"/>
          <p:cNvSpPr txBox="1"/>
          <p:nvPr>
            <p:ph idx="2" type="body"/>
          </p:nvPr>
        </p:nvSpPr>
        <p:spPr>
          <a:xfrm>
            <a:off x="3389475" y="1592400"/>
            <a:ext cx="2365200" cy="28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/>
              <a:t>Tartalomrendszerezés</a:t>
            </a:r>
            <a:endParaRPr b="1"/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SzPts val="1600"/>
              <a:buChar char="⬗"/>
            </a:pPr>
            <a:r>
              <a:rPr lang="en"/>
              <a:t>Könyvjelzők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⬗"/>
            </a:pPr>
            <a:r>
              <a:rPr lang="en"/>
              <a:t>Felhő alapú, megosztható tárhelyek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⬗"/>
            </a:pPr>
            <a:r>
              <a:rPr lang="en" u="sng">
                <a:solidFill>
                  <a:schemeClr val="hlink"/>
                </a:solidFill>
                <a:hlinkClick r:id="rId4"/>
              </a:rPr>
              <a:t>Gondolattérképek</a:t>
            </a:r>
            <a:r>
              <a:rPr lang="en"/>
              <a:t> </a:t>
            </a:r>
            <a:endParaRPr/>
          </a:p>
        </p:txBody>
      </p:sp>
      <p:sp>
        <p:nvSpPr>
          <p:cNvPr id="282" name="Google Shape;282;p20"/>
          <p:cNvSpPr txBox="1"/>
          <p:nvPr>
            <p:ph idx="3" type="body"/>
          </p:nvPr>
        </p:nvSpPr>
        <p:spPr>
          <a:xfrm>
            <a:off x="5876050" y="1592400"/>
            <a:ext cx="2365200" cy="28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Képek</a:t>
            </a:r>
            <a:endParaRPr b="1"/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SzPts val="1600"/>
              <a:buChar char="⬗"/>
            </a:pPr>
            <a:r>
              <a:rPr lang="en" u="sng">
                <a:solidFill>
                  <a:schemeClr val="hlink"/>
                </a:solidFill>
                <a:hlinkClick r:id="rId5"/>
              </a:rPr>
              <a:t>Szkennelés</a:t>
            </a:r>
            <a:r>
              <a:rPr lang="en"/>
              <a:t> mobil eszközzel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⬗"/>
            </a:pPr>
            <a:r>
              <a:rPr lang="en"/>
              <a:t>Storyboard: google diák, </a:t>
            </a:r>
            <a:r>
              <a:rPr lang="en" u="sng">
                <a:solidFill>
                  <a:schemeClr val="hlink"/>
                </a:solidFill>
                <a:hlinkClick r:id="rId6"/>
              </a:rPr>
              <a:t>storyboardthat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20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1"/>
          <p:cNvSpPr txBox="1"/>
          <p:nvPr>
            <p:ph idx="1" type="body"/>
          </p:nvPr>
        </p:nvSpPr>
        <p:spPr>
          <a:xfrm>
            <a:off x="902825" y="1600600"/>
            <a:ext cx="3561900" cy="289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Fogalmazás</a:t>
            </a:r>
            <a:endParaRPr b="1"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⬗"/>
            </a:pPr>
            <a:r>
              <a:rPr lang="en"/>
              <a:t>Google Docs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⬗"/>
            </a:pPr>
            <a:r>
              <a:rPr lang="en"/>
              <a:t>Teams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⬗"/>
            </a:pPr>
            <a:r>
              <a:rPr lang="en" u="sng">
                <a:solidFill>
                  <a:schemeClr val="hlink"/>
                </a:solidFill>
                <a:hlinkClick r:id="rId3"/>
              </a:rPr>
              <a:t>Boom Writer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⬗"/>
            </a:pPr>
            <a:r>
              <a:rPr lang="en" u="sng">
                <a:solidFill>
                  <a:schemeClr val="hlink"/>
                </a:solidFill>
                <a:hlinkClick r:id="rId4"/>
              </a:rPr>
              <a:t>Műfajok</a:t>
            </a:r>
            <a:r>
              <a:rPr lang="en"/>
              <a:t> </a:t>
            </a:r>
            <a:endParaRPr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21"/>
          <p:cNvSpPr txBox="1"/>
          <p:nvPr>
            <p:ph type="title"/>
          </p:nvPr>
        </p:nvSpPr>
        <p:spPr>
          <a:xfrm>
            <a:off x="902900" y="742300"/>
            <a:ext cx="7338300" cy="60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Fázisok, célok 2.</a:t>
            </a:r>
            <a:endParaRPr/>
          </a:p>
        </p:txBody>
      </p:sp>
      <p:sp>
        <p:nvSpPr>
          <p:cNvPr id="290" name="Google Shape;290;p21"/>
          <p:cNvSpPr txBox="1"/>
          <p:nvPr>
            <p:ph idx="2" type="body"/>
          </p:nvPr>
        </p:nvSpPr>
        <p:spPr>
          <a:xfrm>
            <a:off x="4679246" y="1600600"/>
            <a:ext cx="3561900" cy="289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Hangfelvétel, -vágás</a:t>
            </a:r>
            <a:endParaRPr b="1"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⬗"/>
            </a:pPr>
            <a:r>
              <a:rPr lang="en" u="sng">
                <a:solidFill>
                  <a:schemeClr val="hlink"/>
                </a:solidFill>
                <a:hlinkClick r:id="rId5"/>
              </a:rPr>
              <a:t>Audacity</a:t>
            </a:r>
            <a:endParaRPr/>
          </a:p>
          <a:p>
            <a:pPr indent="0" lvl="0" marL="45720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Videó</a:t>
            </a:r>
            <a:r>
              <a:rPr b="1" lang="en"/>
              <a:t>felvétel, -vágás</a:t>
            </a:r>
            <a:endParaRPr b="1"/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SzPts val="1800"/>
              <a:buChar char="⬗"/>
            </a:pPr>
            <a:r>
              <a:rPr lang="en" u="sng">
                <a:solidFill>
                  <a:schemeClr val="hlink"/>
                </a:solidFill>
                <a:hlinkClick r:id="rId6"/>
              </a:rPr>
              <a:t>Wevideo</a:t>
            </a:r>
            <a:endParaRPr/>
          </a:p>
        </p:txBody>
      </p:sp>
      <p:sp>
        <p:nvSpPr>
          <p:cNvPr id="291" name="Google Shape;291;p21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2"/>
          <p:cNvSpPr txBox="1"/>
          <p:nvPr>
            <p:ph idx="4294967295" type="ctrTitle"/>
          </p:nvPr>
        </p:nvSpPr>
        <p:spPr>
          <a:xfrm>
            <a:off x="1617025" y="2708950"/>
            <a:ext cx="62358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9E7C59"/>
                </a:solidFill>
              </a:rPr>
              <a:t>Storytelling alkalmazások</a:t>
            </a:r>
            <a:endParaRPr sz="2400">
              <a:solidFill>
                <a:srgbClr val="9E7C59"/>
              </a:solidFill>
            </a:endParaRPr>
          </a:p>
        </p:txBody>
      </p:sp>
      <p:sp>
        <p:nvSpPr>
          <p:cNvPr id="297" name="Google Shape;297;p22"/>
          <p:cNvSpPr txBox="1"/>
          <p:nvPr>
            <p:ph idx="4294967295" type="subTitle"/>
          </p:nvPr>
        </p:nvSpPr>
        <p:spPr>
          <a:xfrm>
            <a:off x="1454150" y="3762480"/>
            <a:ext cx="62358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i="1" sz="1400"/>
          </a:p>
        </p:txBody>
      </p:sp>
      <p:grpSp>
        <p:nvGrpSpPr>
          <p:cNvPr id="298" name="Google Shape;298;p22"/>
          <p:cNvGrpSpPr/>
          <p:nvPr/>
        </p:nvGrpSpPr>
        <p:grpSpPr>
          <a:xfrm>
            <a:off x="4049871" y="727450"/>
            <a:ext cx="1464296" cy="1464304"/>
            <a:chOff x="6643075" y="3664250"/>
            <a:chExt cx="407950" cy="407975"/>
          </a:xfrm>
        </p:grpSpPr>
        <p:sp>
          <p:nvSpPr>
            <p:cNvPr id="299" name="Google Shape;299;p22"/>
            <p:cNvSpPr/>
            <p:nvPr/>
          </p:nvSpPr>
          <p:spPr>
            <a:xfrm>
              <a:off x="6794075" y="3815250"/>
              <a:ext cx="211300" cy="211300"/>
            </a:xfrm>
            <a:custGeom>
              <a:rect b="b" l="l" r="r" t="t"/>
              <a:pathLst>
                <a:path extrusionOk="0" fill="none" h="8452" w="8452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cap="rnd" cmpd="sng" w="19050">
              <a:solidFill>
                <a:srgbClr val="9E7C59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22"/>
            <p:cNvSpPr/>
            <p:nvPr/>
          </p:nvSpPr>
          <p:spPr>
            <a:xfrm>
              <a:off x="6643075" y="3664250"/>
              <a:ext cx="407950" cy="407975"/>
            </a:xfrm>
            <a:custGeom>
              <a:rect b="b" l="l" r="r" t="t"/>
              <a:pathLst>
                <a:path extrusionOk="0" fill="none" h="16319" w="16318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cap="rnd" cmpd="sng" w="19050">
              <a:solidFill>
                <a:srgbClr val="9E7C59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1" name="Google Shape;301;p22"/>
          <p:cNvGrpSpPr/>
          <p:nvPr/>
        </p:nvGrpSpPr>
        <p:grpSpPr>
          <a:xfrm rot="-587493">
            <a:off x="3964272" y="2382349"/>
            <a:ext cx="602035" cy="602000"/>
            <a:chOff x="576250" y="4319400"/>
            <a:chExt cx="442075" cy="442050"/>
          </a:xfrm>
        </p:grpSpPr>
        <p:sp>
          <p:nvSpPr>
            <p:cNvPr id="302" name="Google Shape;302;p22"/>
            <p:cNvSpPr/>
            <p:nvPr/>
          </p:nvSpPr>
          <p:spPr>
            <a:xfrm>
              <a:off x="576250" y="4319400"/>
              <a:ext cx="442075" cy="442050"/>
            </a:xfrm>
            <a:custGeom>
              <a:rect b="b" l="l" r="r" t="t"/>
              <a:pathLst>
                <a:path extrusionOk="0" fill="none" h="17682" w="17683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cap="rnd" cmpd="sng" w="19050">
              <a:solidFill>
                <a:srgbClr val="9E7C59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22"/>
            <p:cNvSpPr/>
            <p:nvPr/>
          </p:nvSpPr>
          <p:spPr>
            <a:xfrm>
              <a:off x="595725" y="4668875"/>
              <a:ext cx="73100" cy="73100"/>
            </a:xfrm>
            <a:custGeom>
              <a:rect b="b" l="l" r="r" t="t"/>
              <a:pathLst>
                <a:path extrusionOk="0" fill="none" h="2924" w="2924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cap="rnd" cmpd="sng" w="19050">
              <a:solidFill>
                <a:srgbClr val="9E7C59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22"/>
            <p:cNvSpPr/>
            <p:nvPr/>
          </p:nvSpPr>
          <p:spPr>
            <a:xfrm>
              <a:off x="652350" y="4711500"/>
              <a:ext cx="46925" cy="46925"/>
            </a:xfrm>
            <a:custGeom>
              <a:rect b="b" l="l" r="r" t="t"/>
              <a:pathLst>
                <a:path extrusionOk="0" fill="none" h="1877" w="1877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cap="rnd" cmpd="sng" w="19050">
              <a:solidFill>
                <a:srgbClr val="9E7C59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22"/>
            <p:cNvSpPr/>
            <p:nvPr/>
          </p:nvSpPr>
          <p:spPr>
            <a:xfrm>
              <a:off x="579300" y="4638450"/>
              <a:ext cx="46900" cy="46900"/>
            </a:xfrm>
            <a:custGeom>
              <a:rect b="b" l="l" r="r" t="t"/>
              <a:pathLst>
                <a:path extrusionOk="0" fill="none" h="1876" w="1876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cap="rnd" cmpd="sng" w="19050">
              <a:solidFill>
                <a:srgbClr val="9E7C59"/>
              </a:solidFill>
              <a:prstDash val="solid"/>
              <a:miter lim="243549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6" name="Google Shape;306;p22"/>
          <p:cNvSpPr/>
          <p:nvPr/>
        </p:nvSpPr>
        <p:spPr>
          <a:xfrm>
            <a:off x="3699865" y="1065492"/>
            <a:ext cx="228893" cy="218556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9050">
            <a:solidFill>
              <a:srgbClr val="9E7C59"/>
            </a:solidFill>
            <a:prstDash val="solid"/>
            <a:miter lim="243549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22"/>
          <p:cNvSpPr/>
          <p:nvPr/>
        </p:nvSpPr>
        <p:spPr>
          <a:xfrm rot="2697359">
            <a:off x="5208142" y="2184350"/>
            <a:ext cx="347463" cy="331771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9050">
            <a:solidFill>
              <a:srgbClr val="9E7C59"/>
            </a:solidFill>
            <a:prstDash val="solid"/>
            <a:miter lim="243549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22"/>
          <p:cNvSpPr/>
          <p:nvPr/>
        </p:nvSpPr>
        <p:spPr>
          <a:xfrm>
            <a:off x="5483016" y="1994957"/>
            <a:ext cx="139156" cy="132943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9050">
            <a:solidFill>
              <a:srgbClr val="9E7C59"/>
            </a:solidFill>
            <a:prstDash val="solid"/>
            <a:miter lim="243549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22"/>
          <p:cNvSpPr/>
          <p:nvPr/>
        </p:nvSpPr>
        <p:spPr>
          <a:xfrm rot="1280198">
            <a:off x="3541297" y="1724697"/>
            <a:ext cx="139141" cy="132938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9050">
            <a:solidFill>
              <a:srgbClr val="9E7C59"/>
            </a:solidFill>
            <a:prstDash val="solid"/>
            <a:miter lim="243549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22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3"/>
          <p:cNvSpPr txBox="1"/>
          <p:nvPr>
            <p:ph type="title"/>
          </p:nvPr>
        </p:nvSpPr>
        <p:spPr>
          <a:xfrm>
            <a:off x="902900" y="742300"/>
            <a:ext cx="7338300" cy="60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Storytelling alkalmazások</a:t>
            </a:r>
            <a:endParaRPr/>
          </a:p>
        </p:txBody>
      </p:sp>
      <p:sp>
        <p:nvSpPr>
          <p:cNvPr id="316" name="Google Shape;316;p23"/>
          <p:cNvSpPr txBox="1"/>
          <p:nvPr>
            <p:ph idx="1" type="body"/>
          </p:nvPr>
        </p:nvSpPr>
        <p:spPr>
          <a:xfrm>
            <a:off x="902900" y="1592400"/>
            <a:ext cx="2365200" cy="137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Csak mobil eszköz</a:t>
            </a:r>
            <a:endParaRPr b="1"/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SzPts val="1200"/>
              <a:buChar char="⬗"/>
            </a:pPr>
            <a:r>
              <a:rPr lang="en" sz="1200" u="sng">
                <a:solidFill>
                  <a:schemeClr val="hlink"/>
                </a:solidFill>
                <a:hlinkClick r:id="rId3"/>
              </a:rPr>
              <a:t>Pixntell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⬗"/>
            </a:pPr>
            <a:r>
              <a:rPr lang="en" sz="1200" u="sng">
                <a:solidFill>
                  <a:schemeClr val="hlink"/>
                </a:solidFill>
                <a:hlinkClick r:id="rId4"/>
              </a:rPr>
              <a:t>Speech Journal</a:t>
            </a:r>
            <a:endParaRPr sz="1200"/>
          </a:p>
        </p:txBody>
      </p:sp>
      <p:sp>
        <p:nvSpPr>
          <p:cNvPr id="317" name="Google Shape;317;p23"/>
          <p:cNvSpPr txBox="1"/>
          <p:nvPr>
            <p:ph idx="2" type="body"/>
          </p:nvPr>
        </p:nvSpPr>
        <p:spPr>
          <a:xfrm>
            <a:off x="3389475" y="1592400"/>
            <a:ext cx="2365200" cy="137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Instagram Stories </a:t>
            </a:r>
            <a:endParaRPr b="1"/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SzPts val="1200"/>
              <a:buChar char="⬗"/>
            </a:pPr>
            <a:r>
              <a:rPr lang="en" sz="1200"/>
              <a:t>történetek vagy fragmentumok?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⬗"/>
            </a:pPr>
            <a:r>
              <a:rPr lang="en" sz="1200" u="sng">
                <a:solidFill>
                  <a:schemeClr val="hlink"/>
                </a:solidFill>
                <a:hlinkClick r:id="rId5"/>
              </a:rPr>
              <a:t>s</a:t>
            </a:r>
            <a:r>
              <a:rPr lang="en" sz="1200" u="sng">
                <a:solidFill>
                  <a:schemeClr val="hlink"/>
                </a:solidFill>
                <a:hlinkClick r:id="rId6"/>
              </a:rPr>
              <a:t>zámos fizetős alkalmazás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⬗"/>
            </a:pPr>
            <a:r>
              <a:rPr lang="en" sz="1200"/>
              <a:t>life/time lapse videók</a:t>
            </a:r>
            <a:endParaRPr sz="1200"/>
          </a:p>
        </p:txBody>
      </p:sp>
      <p:sp>
        <p:nvSpPr>
          <p:cNvPr id="318" name="Google Shape;318;p23"/>
          <p:cNvSpPr txBox="1"/>
          <p:nvPr>
            <p:ph idx="3" type="body"/>
          </p:nvPr>
        </p:nvSpPr>
        <p:spPr>
          <a:xfrm>
            <a:off x="5876050" y="1592400"/>
            <a:ext cx="2365200" cy="137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Stop motion </a:t>
            </a:r>
            <a:endParaRPr b="1"/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SzPts val="1200"/>
              <a:buChar char="⬗"/>
            </a:pPr>
            <a:r>
              <a:rPr lang="en" sz="1200" u="sng">
                <a:solidFill>
                  <a:schemeClr val="hlink"/>
                </a:solidFill>
                <a:hlinkClick r:id="rId7"/>
              </a:rPr>
              <a:t>Picpac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⬗"/>
            </a:pPr>
            <a:r>
              <a:rPr lang="en" sz="1200" u="sng">
                <a:solidFill>
                  <a:schemeClr val="hlink"/>
                </a:solidFill>
                <a:hlinkClick r:id="rId8"/>
              </a:rPr>
              <a:t>iMotion</a:t>
            </a:r>
            <a:r>
              <a:rPr lang="en" sz="1200"/>
              <a:t>, </a:t>
            </a:r>
            <a:r>
              <a:rPr lang="en" sz="1200" u="sng">
                <a:solidFill>
                  <a:schemeClr val="hlink"/>
                </a:solidFill>
                <a:hlinkClick r:id="rId9"/>
              </a:rPr>
              <a:t>iskoláknak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⬗"/>
            </a:pPr>
            <a:r>
              <a:rPr lang="en" sz="1200"/>
              <a:t>LEGO Movie Maker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⬗"/>
            </a:pPr>
            <a:r>
              <a:rPr lang="en" sz="1200" u="sng">
                <a:solidFill>
                  <a:schemeClr val="hlink"/>
                </a:solidFill>
                <a:hlinkClick r:id="rId10"/>
              </a:rPr>
              <a:t>Lapse it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⬗"/>
            </a:pPr>
            <a:r>
              <a:rPr lang="en" sz="1200" u="sng">
                <a:solidFill>
                  <a:schemeClr val="hlink"/>
                </a:solidFill>
                <a:hlinkClick r:id="rId11"/>
              </a:rPr>
              <a:t>iStopMotion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19" name="Google Shape;319;p23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0" name="Google Shape;320;p23"/>
          <p:cNvSpPr txBox="1"/>
          <p:nvPr>
            <p:ph idx="1" type="body"/>
          </p:nvPr>
        </p:nvSpPr>
        <p:spPr>
          <a:xfrm>
            <a:off x="902900" y="2964000"/>
            <a:ext cx="2365200" cy="137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Narráció</a:t>
            </a:r>
            <a:endParaRPr b="1"/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SzPts val="1200"/>
              <a:buChar char="⬗"/>
            </a:pPr>
            <a:r>
              <a:rPr lang="en" sz="1200" u="sng">
                <a:solidFill>
                  <a:schemeClr val="hlink"/>
                </a:solidFill>
                <a:hlinkClick r:id="rId12"/>
              </a:rPr>
              <a:t>30 hands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⬗"/>
            </a:pPr>
            <a:r>
              <a:rPr lang="en" sz="1200"/>
              <a:t>Kisebbeknek: </a:t>
            </a:r>
            <a:r>
              <a:rPr lang="en" sz="1200" u="sng">
                <a:solidFill>
                  <a:schemeClr val="hlink"/>
                </a:solidFill>
                <a:hlinkClick r:id="rId13"/>
              </a:rPr>
              <a:t>Imagine Forest</a:t>
            </a:r>
            <a:r>
              <a:rPr lang="en" sz="1200"/>
              <a:t> és </a:t>
            </a:r>
            <a:r>
              <a:rPr lang="en" sz="1200" u="sng">
                <a:solidFill>
                  <a:schemeClr val="hlink"/>
                </a:solidFill>
                <a:hlinkClick r:id="rId14"/>
              </a:rPr>
              <a:t>Little Bird Tales</a:t>
            </a:r>
            <a:r>
              <a:rPr lang="en" sz="1200"/>
              <a:t>, </a:t>
            </a:r>
            <a:r>
              <a:rPr lang="en" sz="1200" u="sng">
                <a:solidFill>
                  <a:schemeClr val="hlink"/>
                </a:solidFill>
                <a:hlinkClick r:id="rId15"/>
              </a:rPr>
              <a:t>My Story</a:t>
            </a:r>
            <a:endParaRPr sz="1200"/>
          </a:p>
        </p:txBody>
      </p:sp>
      <p:sp>
        <p:nvSpPr>
          <p:cNvPr id="321" name="Google Shape;321;p23"/>
          <p:cNvSpPr txBox="1"/>
          <p:nvPr>
            <p:ph idx="2" type="body"/>
          </p:nvPr>
        </p:nvSpPr>
        <p:spPr>
          <a:xfrm>
            <a:off x="3389475" y="2964000"/>
            <a:ext cx="2365200" cy="137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Prezentáció, könyv</a:t>
            </a:r>
            <a:endParaRPr b="1"/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SzPts val="1200"/>
              <a:buChar char="⬗"/>
            </a:pPr>
            <a:r>
              <a:rPr lang="en" sz="1200" u="sng">
                <a:solidFill>
                  <a:schemeClr val="hlink"/>
                </a:solidFill>
                <a:hlinkClick r:id="rId16"/>
              </a:rPr>
              <a:t>Class Animaker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⬗"/>
            </a:pPr>
            <a:r>
              <a:rPr lang="en" sz="1200" u="sng">
                <a:solidFill>
                  <a:schemeClr val="hlink"/>
                </a:solidFill>
                <a:hlinkClick r:id="rId17"/>
              </a:rPr>
              <a:t>Sway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⬗"/>
            </a:pPr>
            <a:r>
              <a:rPr lang="en" sz="1200" u="sng">
                <a:solidFill>
                  <a:schemeClr val="hlink"/>
                </a:solidFill>
                <a:hlinkClick r:id="rId18"/>
              </a:rPr>
              <a:t>Storybird </a:t>
            </a:r>
            <a:r>
              <a:rPr lang="en" sz="1200"/>
              <a:t>közösség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⬗"/>
            </a:pPr>
            <a:r>
              <a:rPr lang="en" sz="1200" u="sng">
                <a:solidFill>
                  <a:schemeClr val="hlink"/>
                </a:solidFill>
                <a:hlinkClick r:id="rId19"/>
              </a:rPr>
              <a:t>Adobe Spark</a:t>
            </a:r>
            <a:endParaRPr sz="1200"/>
          </a:p>
        </p:txBody>
      </p:sp>
      <p:sp>
        <p:nvSpPr>
          <p:cNvPr id="322" name="Google Shape;322;p23"/>
          <p:cNvSpPr txBox="1"/>
          <p:nvPr>
            <p:ph idx="3" type="body"/>
          </p:nvPr>
        </p:nvSpPr>
        <p:spPr>
          <a:xfrm>
            <a:off x="5876050" y="2964000"/>
            <a:ext cx="2365200" cy="137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Gamifikált környezet</a:t>
            </a:r>
            <a:endParaRPr b="1"/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SzPts val="1200"/>
              <a:buChar char="⬗"/>
            </a:pPr>
            <a:r>
              <a:rPr lang="en" sz="1200" u="sng">
                <a:solidFill>
                  <a:schemeClr val="hlink"/>
                </a:solidFill>
                <a:hlinkClick r:id="rId20"/>
              </a:rPr>
              <a:t>Buncee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4"/>
          <p:cNvSpPr txBox="1"/>
          <p:nvPr>
            <p:ph idx="4294967295" type="title"/>
          </p:nvPr>
        </p:nvSpPr>
        <p:spPr>
          <a:xfrm>
            <a:off x="2294175" y="3157025"/>
            <a:ext cx="4754100" cy="1380000"/>
          </a:xfrm>
          <a:prstGeom prst="rect">
            <a:avLst/>
          </a:prstGeom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Köszönöm a figyelmet!</a:t>
            </a:r>
            <a:endParaRPr sz="2400">
              <a:solidFill>
                <a:srgbClr val="FFFFFF"/>
              </a:solidFill>
            </a:endParaRPr>
          </a:p>
        </p:txBody>
      </p:sp>
      <p:sp>
        <p:nvSpPr>
          <p:cNvPr id="328" name="Google Shape;328;p24"/>
          <p:cNvSpPr txBox="1"/>
          <p:nvPr>
            <p:ph idx="12" type="sldNum"/>
          </p:nvPr>
        </p:nvSpPr>
        <p:spPr>
          <a:xfrm>
            <a:off x="50" y="4645875"/>
            <a:ext cx="9144000" cy="4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Helicanus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