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257" r:id="rId6"/>
    <p:sldId id="264" r:id="rId7"/>
    <p:sldId id="265" r:id="rId8"/>
    <p:sldId id="263" r:id="rId9"/>
    <p:sldId id="259" r:id="rId10"/>
    <p:sldId id="260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89" autoAdjust="0"/>
    <p:restoredTop sz="80627" autoAdjust="0"/>
  </p:normalViewPr>
  <p:slideViewPr>
    <p:cSldViewPr snapToGrid="0">
      <p:cViewPr varScale="1">
        <p:scale>
          <a:sx n="51" d="100"/>
          <a:sy n="51" d="100"/>
        </p:scale>
        <p:origin x="8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1B4CEF-B9C2-4BF2-A1C3-E2845329602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3D991A2F-5BEB-42B7-A420-C8626943C851}">
      <dgm:prSet phldrT="[Szöveg]"/>
      <dgm:spPr/>
      <dgm:t>
        <a:bodyPr/>
        <a:lstStyle/>
        <a:p>
          <a:r>
            <a:rPr lang="hu-HU"/>
            <a:t>elkötelezettség</a:t>
          </a:r>
        </a:p>
      </dgm:t>
    </dgm:pt>
    <dgm:pt modelId="{87D81E87-3128-4CDE-AFDB-B44577E0A3E2}" type="parTrans" cxnId="{4798FF20-39D3-427F-8DFB-3E84E97E4C7F}">
      <dgm:prSet/>
      <dgm:spPr/>
      <dgm:t>
        <a:bodyPr/>
        <a:lstStyle/>
        <a:p>
          <a:endParaRPr lang="hu-HU"/>
        </a:p>
      </dgm:t>
    </dgm:pt>
    <dgm:pt modelId="{2748562A-EF17-4CDE-BB5C-FECA1BEFD03F}" type="sibTrans" cxnId="{4798FF20-39D3-427F-8DFB-3E84E97E4C7F}">
      <dgm:prSet/>
      <dgm:spPr/>
      <dgm:t>
        <a:bodyPr/>
        <a:lstStyle/>
        <a:p>
          <a:endParaRPr lang="hu-HU"/>
        </a:p>
      </dgm:t>
    </dgm:pt>
    <dgm:pt modelId="{BA029B6A-1C98-4C18-8799-B05B051EC578}">
      <dgm:prSet phldrT="[Szöveg]" phldr="1"/>
      <dgm:spPr/>
      <dgm:t>
        <a:bodyPr/>
        <a:lstStyle/>
        <a:p>
          <a:endParaRPr lang="hu-HU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D6B775D9-E57F-4CC4-8A15-4DC89731DCAB}" type="parTrans" cxnId="{871EBB92-DA89-4505-969B-0D8A927443D1}">
      <dgm:prSet/>
      <dgm:spPr/>
      <dgm:t>
        <a:bodyPr/>
        <a:lstStyle/>
        <a:p>
          <a:endParaRPr lang="hu-HU"/>
        </a:p>
      </dgm:t>
    </dgm:pt>
    <dgm:pt modelId="{55481038-4950-4070-8B03-CD26E828226C}" type="sibTrans" cxnId="{871EBB92-DA89-4505-969B-0D8A927443D1}">
      <dgm:prSet/>
      <dgm:spPr/>
      <dgm:t>
        <a:bodyPr/>
        <a:lstStyle/>
        <a:p>
          <a:endParaRPr lang="hu-HU"/>
        </a:p>
      </dgm:t>
    </dgm:pt>
    <dgm:pt modelId="{7EF566C7-C450-4E03-86D7-376F3FA2DAEE}">
      <dgm:prSet phldrT="[Szöveg]"/>
      <dgm:spPr/>
      <dgm:t>
        <a:bodyPr/>
        <a:lstStyle/>
        <a:p>
          <a:r>
            <a:rPr lang="hu-HU" dirty="0"/>
            <a:t>tudásgazdagítás</a:t>
          </a:r>
        </a:p>
      </dgm:t>
    </dgm:pt>
    <dgm:pt modelId="{0B5DE636-F6CB-4A73-BC58-15D24E8D5196}" type="parTrans" cxnId="{E2B43B54-1C26-4828-B089-A49C32815C49}">
      <dgm:prSet/>
      <dgm:spPr/>
      <dgm:t>
        <a:bodyPr/>
        <a:lstStyle/>
        <a:p>
          <a:endParaRPr lang="hu-HU"/>
        </a:p>
      </dgm:t>
    </dgm:pt>
    <dgm:pt modelId="{89EEF600-DF81-47B8-B533-34ABF04FB812}" type="sibTrans" cxnId="{E2B43B54-1C26-4828-B089-A49C32815C49}">
      <dgm:prSet/>
      <dgm:spPr/>
      <dgm:t>
        <a:bodyPr/>
        <a:lstStyle/>
        <a:p>
          <a:endParaRPr lang="hu-HU"/>
        </a:p>
      </dgm:t>
    </dgm:pt>
    <dgm:pt modelId="{5926C8F0-C3EA-4F35-847B-557FDA15EA80}">
      <dgm:prSet phldrT="[Szöveg]" phldr="1"/>
      <dgm:spPr/>
      <dgm:t>
        <a:bodyPr/>
        <a:lstStyle/>
        <a:p>
          <a:endParaRPr lang="hu-HU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4C3B4A42-B550-4331-BF2F-F13C50D580F5}" type="parTrans" cxnId="{67CDEF08-9D89-4D7D-B235-09AEC0DAEC2B}">
      <dgm:prSet/>
      <dgm:spPr/>
      <dgm:t>
        <a:bodyPr/>
        <a:lstStyle/>
        <a:p>
          <a:endParaRPr lang="hu-HU"/>
        </a:p>
      </dgm:t>
    </dgm:pt>
    <dgm:pt modelId="{0F7AC697-DA4E-4692-B13A-962750ACF9D7}" type="sibTrans" cxnId="{67CDEF08-9D89-4D7D-B235-09AEC0DAEC2B}">
      <dgm:prSet/>
      <dgm:spPr/>
      <dgm:t>
        <a:bodyPr/>
        <a:lstStyle/>
        <a:p>
          <a:endParaRPr lang="hu-HU"/>
        </a:p>
      </dgm:t>
    </dgm:pt>
    <dgm:pt modelId="{034191E0-6190-4500-9716-4907CBC0209C}">
      <dgm:prSet phldrT="[Szöveg]"/>
      <dgm:spPr/>
      <dgm:t>
        <a:bodyPr/>
        <a:lstStyle/>
        <a:p>
          <a:r>
            <a:rPr lang="hu-HU"/>
            <a:t>gyakorlat fejlesztése</a:t>
          </a:r>
        </a:p>
      </dgm:t>
    </dgm:pt>
    <dgm:pt modelId="{D7157FD1-081E-4D53-9569-F9C1ECB4E479}" type="parTrans" cxnId="{4E25DC08-01B1-47D8-BD6E-9B09BED1C66C}">
      <dgm:prSet/>
      <dgm:spPr/>
      <dgm:t>
        <a:bodyPr/>
        <a:lstStyle/>
        <a:p>
          <a:endParaRPr lang="hu-HU"/>
        </a:p>
      </dgm:t>
    </dgm:pt>
    <dgm:pt modelId="{99A84CD4-7FA8-4F52-A50D-0A2539954C8C}" type="sibTrans" cxnId="{4E25DC08-01B1-47D8-BD6E-9B09BED1C66C}">
      <dgm:prSet/>
      <dgm:spPr/>
      <dgm:t>
        <a:bodyPr/>
        <a:lstStyle/>
        <a:p>
          <a:endParaRPr lang="hu-HU"/>
        </a:p>
      </dgm:t>
    </dgm:pt>
    <dgm:pt modelId="{617D26A9-EB4E-4D9E-86A0-508DBD843CED}">
      <dgm:prSet phldrT="[Szöveg]"/>
      <dgm:spPr/>
      <dgm:t>
        <a:bodyPr/>
        <a:lstStyle/>
        <a:p>
          <a:endParaRPr lang="hu-HU" dirty="0"/>
        </a:p>
      </dgm:t>
    </dgm:pt>
    <dgm:pt modelId="{53134F85-EC42-457C-B83A-4A30052146FF}" type="parTrans" cxnId="{F66F69DE-D76E-4F79-9C86-A9C6D4EF2DD4}">
      <dgm:prSet/>
      <dgm:spPr/>
      <dgm:t>
        <a:bodyPr/>
        <a:lstStyle/>
        <a:p>
          <a:endParaRPr lang="hu-HU"/>
        </a:p>
      </dgm:t>
    </dgm:pt>
    <dgm:pt modelId="{867881F5-C93D-410D-9ABC-D9B85FD8A835}" type="sibTrans" cxnId="{F66F69DE-D76E-4F79-9C86-A9C6D4EF2DD4}">
      <dgm:prSet/>
      <dgm:spPr/>
      <dgm:t>
        <a:bodyPr/>
        <a:lstStyle/>
        <a:p>
          <a:endParaRPr lang="hu-HU"/>
        </a:p>
      </dgm:t>
    </dgm:pt>
    <dgm:pt modelId="{6C5AB481-CDF1-4EA3-8D46-60D1B5945112}">
      <dgm:prSet phldrT="[Szöveg]" phldr="1"/>
      <dgm:spPr/>
      <dgm:t>
        <a:bodyPr/>
        <a:lstStyle/>
        <a:p>
          <a:endParaRPr lang="hu-HU" dirty="0">
            <a:solidFill>
              <a:schemeClr val="bg2">
                <a:lumMod val="90000"/>
              </a:schemeClr>
            </a:solidFill>
          </a:endParaRPr>
        </a:p>
      </dgm:t>
    </dgm:pt>
    <dgm:pt modelId="{929DF86B-E70A-49BD-AB06-C7960D0F6ADB}" type="parTrans" cxnId="{1B5C6166-AE95-4EF3-ADBB-16758458E8AB}">
      <dgm:prSet/>
      <dgm:spPr/>
      <dgm:t>
        <a:bodyPr/>
        <a:lstStyle/>
        <a:p>
          <a:endParaRPr lang="hu-HU"/>
        </a:p>
      </dgm:t>
    </dgm:pt>
    <dgm:pt modelId="{5ACF968D-4E63-4B43-94CC-65F014C0899C}" type="sibTrans" cxnId="{1B5C6166-AE95-4EF3-ADBB-16758458E8AB}">
      <dgm:prSet/>
      <dgm:spPr/>
      <dgm:t>
        <a:bodyPr/>
        <a:lstStyle/>
        <a:p>
          <a:endParaRPr lang="hu-HU"/>
        </a:p>
      </dgm:t>
    </dgm:pt>
    <dgm:pt modelId="{E04749C8-8882-4B02-9729-AF83252F9D30}" type="pres">
      <dgm:prSet presAssocID="{3E1B4CEF-B9C2-4BF2-A1C3-E28453296023}" presName="Name0" presStyleCnt="0">
        <dgm:presLayoutVars>
          <dgm:dir/>
          <dgm:animLvl val="lvl"/>
          <dgm:resizeHandles val="exact"/>
        </dgm:presLayoutVars>
      </dgm:prSet>
      <dgm:spPr/>
    </dgm:pt>
    <dgm:pt modelId="{B3D926B6-C7F7-4CA7-82DC-BAE898401238}" type="pres">
      <dgm:prSet presAssocID="{3D991A2F-5BEB-42B7-A420-C8626943C851}" presName="composite" presStyleCnt="0"/>
      <dgm:spPr/>
    </dgm:pt>
    <dgm:pt modelId="{43A3B6FF-7D0A-44A4-AB67-8B6F59252C65}" type="pres">
      <dgm:prSet presAssocID="{3D991A2F-5BEB-42B7-A420-C8626943C8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822512E-12C2-40EF-A5CE-587E525B0C10}" type="pres">
      <dgm:prSet presAssocID="{3D991A2F-5BEB-42B7-A420-C8626943C851}" presName="desTx" presStyleLbl="alignAccFollowNode1" presStyleIdx="0" presStyleCnt="3">
        <dgm:presLayoutVars>
          <dgm:bulletEnabled val="1"/>
        </dgm:presLayoutVars>
      </dgm:prSet>
      <dgm:spPr/>
    </dgm:pt>
    <dgm:pt modelId="{5628A055-852E-4011-9258-C768F8D893CB}" type="pres">
      <dgm:prSet presAssocID="{2748562A-EF17-4CDE-BB5C-FECA1BEFD03F}" presName="space" presStyleCnt="0"/>
      <dgm:spPr/>
    </dgm:pt>
    <dgm:pt modelId="{F49B4261-8CB2-468C-AC59-8603CCAA0FF6}" type="pres">
      <dgm:prSet presAssocID="{7EF566C7-C450-4E03-86D7-376F3FA2DAEE}" presName="composite" presStyleCnt="0"/>
      <dgm:spPr/>
    </dgm:pt>
    <dgm:pt modelId="{A944EDE8-0659-4BD0-A206-B6B0C3238EDC}" type="pres">
      <dgm:prSet presAssocID="{7EF566C7-C450-4E03-86D7-376F3FA2DA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645DD74-7456-4873-8705-863EED2FF045}" type="pres">
      <dgm:prSet presAssocID="{7EF566C7-C450-4E03-86D7-376F3FA2DAEE}" presName="desTx" presStyleLbl="alignAccFollowNode1" presStyleIdx="1" presStyleCnt="3">
        <dgm:presLayoutVars>
          <dgm:bulletEnabled val="1"/>
        </dgm:presLayoutVars>
      </dgm:prSet>
      <dgm:spPr/>
    </dgm:pt>
    <dgm:pt modelId="{1E4374C8-395E-4DA0-8914-63221A42D9F5}" type="pres">
      <dgm:prSet presAssocID="{89EEF600-DF81-47B8-B533-34ABF04FB812}" presName="space" presStyleCnt="0"/>
      <dgm:spPr/>
    </dgm:pt>
    <dgm:pt modelId="{866C51FF-EF65-4A18-9540-ADCBBF03BA29}" type="pres">
      <dgm:prSet presAssocID="{034191E0-6190-4500-9716-4907CBC0209C}" presName="composite" presStyleCnt="0"/>
      <dgm:spPr/>
    </dgm:pt>
    <dgm:pt modelId="{E5CEB548-66A7-49FF-B784-66A64317C42D}" type="pres">
      <dgm:prSet presAssocID="{034191E0-6190-4500-9716-4907CBC02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EA14398-40FF-4651-A919-102F23E4CF07}" type="pres">
      <dgm:prSet presAssocID="{034191E0-6190-4500-9716-4907CBC02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E25DC08-01B1-47D8-BD6E-9B09BED1C66C}" srcId="{3E1B4CEF-B9C2-4BF2-A1C3-E28453296023}" destId="{034191E0-6190-4500-9716-4907CBC0209C}" srcOrd="2" destOrd="0" parTransId="{D7157FD1-081E-4D53-9569-F9C1ECB4E479}" sibTransId="{99A84CD4-7FA8-4F52-A50D-0A2539954C8C}"/>
    <dgm:cxn modelId="{67CDEF08-9D89-4D7D-B235-09AEC0DAEC2B}" srcId="{7EF566C7-C450-4E03-86D7-376F3FA2DAEE}" destId="{5926C8F0-C3EA-4F35-847B-557FDA15EA80}" srcOrd="0" destOrd="0" parTransId="{4C3B4A42-B550-4331-BF2F-F13C50D580F5}" sibTransId="{0F7AC697-DA4E-4692-B13A-962750ACF9D7}"/>
    <dgm:cxn modelId="{66C02D1C-DF67-48C0-AAB9-81D7A73E0280}" type="presOf" srcId="{6C5AB481-CDF1-4EA3-8D46-60D1B5945112}" destId="{CEA14398-40FF-4651-A919-102F23E4CF07}" srcOrd="0" destOrd="1" presId="urn:microsoft.com/office/officeart/2005/8/layout/hList1"/>
    <dgm:cxn modelId="{4798FF20-39D3-427F-8DFB-3E84E97E4C7F}" srcId="{3E1B4CEF-B9C2-4BF2-A1C3-E28453296023}" destId="{3D991A2F-5BEB-42B7-A420-C8626943C851}" srcOrd="0" destOrd="0" parTransId="{87D81E87-3128-4CDE-AFDB-B44577E0A3E2}" sibTransId="{2748562A-EF17-4CDE-BB5C-FECA1BEFD03F}"/>
    <dgm:cxn modelId="{1B5C6166-AE95-4EF3-ADBB-16758458E8AB}" srcId="{034191E0-6190-4500-9716-4907CBC0209C}" destId="{6C5AB481-CDF1-4EA3-8D46-60D1B5945112}" srcOrd="1" destOrd="0" parTransId="{929DF86B-E70A-49BD-AB06-C7960D0F6ADB}" sibTransId="{5ACF968D-4E63-4B43-94CC-65F014C0899C}"/>
    <dgm:cxn modelId="{37583972-E4A5-4E03-955A-C0C918421C08}" type="presOf" srcId="{3E1B4CEF-B9C2-4BF2-A1C3-E28453296023}" destId="{E04749C8-8882-4B02-9729-AF83252F9D30}" srcOrd="0" destOrd="0" presId="urn:microsoft.com/office/officeart/2005/8/layout/hList1"/>
    <dgm:cxn modelId="{E2B43B54-1C26-4828-B089-A49C32815C49}" srcId="{3E1B4CEF-B9C2-4BF2-A1C3-E28453296023}" destId="{7EF566C7-C450-4E03-86D7-376F3FA2DAEE}" srcOrd="1" destOrd="0" parTransId="{0B5DE636-F6CB-4A73-BC58-15D24E8D5196}" sibTransId="{89EEF600-DF81-47B8-B533-34ABF04FB812}"/>
    <dgm:cxn modelId="{22CC308B-C21F-4405-BE12-93DBD0C7120E}" type="presOf" srcId="{7EF566C7-C450-4E03-86D7-376F3FA2DAEE}" destId="{A944EDE8-0659-4BD0-A206-B6B0C3238EDC}" srcOrd="0" destOrd="0" presId="urn:microsoft.com/office/officeart/2005/8/layout/hList1"/>
    <dgm:cxn modelId="{871EBB92-DA89-4505-969B-0D8A927443D1}" srcId="{3D991A2F-5BEB-42B7-A420-C8626943C851}" destId="{BA029B6A-1C98-4C18-8799-B05B051EC578}" srcOrd="0" destOrd="0" parTransId="{D6B775D9-E57F-4CC4-8A15-4DC89731DCAB}" sibTransId="{55481038-4950-4070-8B03-CD26E828226C}"/>
    <dgm:cxn modelId="{EEAB5BA0-DCA6-491B-B707-B0D875F3B82A}" type="presOf" srcId="{617D26A9-EB4E-4D9E-86A0-508DBD843CED}" destId="{CEA14398-40FF-4651-A919-102F23E4CF07}" srcOrd="0" destOrd="0" presId="urn:microsoft.com/office/officeart/2005/8/layout/hList1"/>
    <dgm:cxn modelId="{CBFA90B3-FCD7-4425-98C9-7BFB008B2BD2}" type="presOf" srcId="{BA029B6A-1C98-4C18-8799-B05B051EC578}" destId="{8822512E-12C2-40EF-A5CE-587E525B0C10}" srcOrd="0" destOrd="0" presId="urn:microsoft.com/office/officeart/2005/8/layout/hList1"/>
    <dgm:cxn modelId="{FAED3AB9-9808-4862-ACC8-368AC7BF8E43}" type="presOf" srcId="{5926C8F0-C3EA-4F35-847B-557FDA15EA80}" destId="{2645DD74-7456-4873-8705-863EED2FF045}" srcOrd="0" destOrd="0" presId="urn:microsoft.com/office/officeart/2005/8/layout/hList1"/>
    <dgm:cxn modelId="{F30015D5-0B37-4AE9-8AF2-9410766D2DDA}" type="presOf" srcId="{034191E0-6190-4500-9716-4907CBC0209C}" destId="{E5CEB548-66A7-49FF-B784-66A64317C42D}" srcOrd="0" destOrd="0" presId="urn:microsoft.com/office/officeart/2005/8/layout/hList1"/>
    <dgm:cxn modelId="{F66F69DE-D76E-4F79-9C86-A9C6D4EF2DD4}" srcId="{034191E0-6190-4500-9716-4907CBC0209C}" destId="{617D26A9-EB4E-4D9E-86A0-508DBD843CED}" srcOrd="0" destOrd="0" parTransId="{53134F85-EC42-457C-B83A-4A30052146FF}" sibTransId="{867881F5-C93D-410D-9ABC-D9B85FD8A835}"/>
    <dgm:cxn modelId="{55D10CEB-6330-49E8-8AE2-54C55FB95EF6}" type="presOf" srcId="{3D991A2F-5BEB-42B7-A420-C8626943C851}" destId="{43A3B6FF-7D0A-44A4-AB67-8B6F59252C65}" srcOrd="0" destOrd="0" presId="urn:microsoft.com/office/officeart/2005/8/layout/hList1"/>
    <dgm:cxn modelId="{9EB907B5-78D0-4C30-A01A-EFF618146DB2}" type="presParOf" srcId="{E04749C8-8882-4B02-9729-AF83252F9D30}" destId="{B3D926B6-C7F7-4CA7-82DC-BAE898401238}" srcOrd="0" destOrd="0" presId="urn:microsoft.com/office/officeart/2005/8/layout/hList1"/>
    <dgm:cxn modelId="{DC8CB1C0-FFB5-41AC-92A2-004D2B6060BB}" type="presParOf" srcId="{B3D926B6-C7F7-4CA7-82DC-BAE898401238}" destId="{43A3B6FF-7D0A-44A4-AB67-8B6F59252C65}" srcOrd="0" destOrd="0" presId="urn:microsoft.com/office/officeart/2005/8/layout/hList1"/>
    <dgm:cxn modelId="{7CEA3EEF-A73D-4201-BCEF-D090579A10C4}" type="presParOf" srcId="{B3D926B6-C7F7-4CA7-82DC-BAE898401238}" destId="{8822512E-12C2-40EF-A5CE-587E525B0C10}" srcOrd="1" destOrd="0" presId="urn:microsoft.com/office/officeart/2005/8/layout/hList1"/>
    <dgm:cxn modelId="{4634DDA6-EBB6-4528-A834-E0E973F67513}" type="presParOf" srcId="{E04749C8-8882-4B02-9729-AF83252F9D30}" destId="{5628A055-852E-4011-9258-C768F8D893CB}" srcOrd="1" destOrd="0" presId="urn:microsoft.com/office/officeart/2005/8/layout/hList1"/>
    <dgm:cxn modelId="{5630EEFF-9AF2-4B0D-B150-9A95CF7C3F65}" type="presParOf" srcId="{E04749C8-8882-4B02-9729-AF83252F9D30}" destId="{F49B4261-8CB2-468C-AC59-8603CCAA0FF6}" srcOrd="2" destOrd="0" presId="urn:microsoft.com/office/officeart/2005/8/layout/hList1"/>
    <dgm:cxn modelId="{89BE3666-FF26-4C5A-A330-1F378BD05B40}" type="presParOf" srcId="{F49B4261-8CB2-468C-AC59-8603CCAA0FF6}" destId="{A944EDE8-0659-4BD0-A206-B6B0C3238EDC}" srcOrd="0" destOrd="0" presId="urn:microsoft.com/office/officeart/2005/8/layout/hList1"/>
    <dgm:cxn modelId="{EB76DB2A-4386-4E6E-BD8E-9DA27CAFA25C}" type="presParOf" srcId="{F49B4261-8CB2-468C-AC59-8603CCAA0FF6}" destId="{2645DD74-7456-4873-8705-863EED2FF045}" srcOrd="1" destOrd="0" presId="urn:microsoft.com/office/officeart/2005/8/layout/hList1"/>
    <dgm:cxn modelId="{BE51BEEB-DDA3-4777-AA2A-121600DF966D}" type="presParOf" srcId="{E04749C8-8882-4B02-9729-AF83252F9D30}" destId="{1E4374C8-395E-4DA0-8914-63221A42D9F5}" srcOrd="3" destOrd="0" presId="urn:microsoft.com/office/officeart/2005/8/layout/hList1"/>
    <dgm:cxn modelId="{13E4075F-64AE-4828-AA3E-891B4FCD590C}" type="presParOf" srcId="{E04749C8-8882-4B02-9729-AF83252F9D30}" destId="{866C51FF-EF65-4A18-9540-ADCBBF03BA29}" srcOrd="4" destOrd="0" presId="urn:microsoft.com/office/officeart/2005/8/layout/hList1"/>
    <dgm:cxn modelId="{8B310149-98D7-433F-92B3-B0EB56F74E4F}" type="presParOf" srcId="{866C51FF-EF65-4A18-9540-ADCBBF03BA29}" destId="{E5CEB548-66A7-49FF-B784-66A64317C42D}" srcOrd="0" destOrd="0" presId="urn:microsoft.com/office/officeart/2005/8/layout/hList1"/>
    <dgm:cxn modelId="{ED3795BD-23A5-478A-8AB5-CD6D2813C71B}" type="presParOf" srcId="{866C51FF-EF65-4A18-9540-ADCBBF03BA29}" destId="{CEA14398-40FF-4651-A919-102F23E4CF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6D0816-1A84-4250-8183-89BF3AFC6902}" type="doc">
      <dgm:prSet loTypeId="urn:microsoft.com/office/officeart/2005/8/layout/venn2" loCatId="relationship" qsTypeId="urn:microsoft.com/office/officeart/2005/8/quickstyle/simple2" qsCatId="simple" csTypeId="urn:microsoft.com/office/officeart/2005/8/colors/accent3_3" csCatId="accent3" phldr="1"/>
      <dgm:spPr/>
    </dgm:pt>
    <dgm:pt modelId="{6260F5C9-0C17-485A-B533-0DBB29843F79}">
      <dgm:prSet phldrT="[Szöveg]" custT="1"/>
      <dgm:spPr/>
      <dgm:t>
        <a:bodyPr/>
        <a:lstStyle/>
        <a:p>
          <a:r>
            <a:rPr lang="hu-HU" sz="900" b="1" dirty="0"/>
            <a:t>Képzővé válás, tanulás</a:t>
          </a:r>
        </a:p>
      </dgm:t>
    </dgm:pt>
    <dgm:pt modelId="{58D022EA-6762-46DC-9582-465F15E8F14A}" type="parTrans" cxnId="{24C14C42-5F29-47A6-867A-A19F85B6BB19}">
      <dgm:prSet/>
      <dgm:spPr/>
      <dgm:t>
        <a:bodyPr/>
        <a:lstStyle/>
        <a:p>
          <a:endParaRPr lang="hu-HU"/>
        </a:p>
      </dgm:t>
    </dgm:pt>
    <dgm:pt modelId="{B5E29459-0863-4F9C-94F9-A266E5DD71A2}" type="sibTrans" cxnId="{24C14C42-5F29-47A6-867A-A19F85B6BB19}">
      <dgm:prSet/>
      <dgm:spPr/>
      <dgm:t>
        <a:bodyPr/>
        <a:lstStyle/>
        <a:p>
          <a:endParaRPr lang="hu-HU"/>
        </a:p>
      </dgm:t>
    </dgm:pt>
    <dgm:pt modelId="{2B19774E-E826-4F4E-8C92-2C4785E85E3F}">
      <dgm:prSet phldrT="[Szöveg]" custT="1"/>
      <dgm:spPr/>
      <dgm:t>
        <a:bodyPr/>
        <a:lstStyle/>
        <a:p>
          <a:endParaRPr lang="hu-HU" sz="500" dirty="0"/>
        </a:p>
        <a:p>
          <a:r>
            <a:rPr lang="hu-HU" sz="900" b="1" dirty="0"/>
            <a:t>Képzői szerep értelmezése a hallgatói tanulás támogatásához</a:t>
          </a:r>
          <a:endParaRPr lang="hu-HU" sz="700" dirty="0"/>
        </a:p>
      </dgm:t>
    </dgm:pt>
    <dgm:pt modelId="{D25EF7E6-69CE-4A24-930F-766264A00DFA}" type="parTrans" cxnId="{42DD2850-D909-4B23-A91A-3423AFC78AD9}">
      <dgm:prSet/>
      <dgm:spPr/>
      <dgm:t>
        <a:bodyPr/>
        <a:lstStyle/>
        <a:p>
          <a:endParaRPr lang="hu-HU"/>
        </a:p>
      </dgm:t>
    </dgm:pt>
    <dgm:pt modelId="{7B70C2B8-8ED6-43B4-B32F-B7F425CAA276}" type="sibTrans" cxnId="{42DD2850-D909-4B23-A91A-3423AFC78AD9}">
      <dgm:prSet/>
      <dgm:spPr/>
      <dgm:t>
        <a:bodyPr/>
        <a:lstStyle/>
        <a:p>
          <a:endParaRPr lang="hu-HU"/>
        </a:p>
      </dgm:t>
    </dgm:pt>
    <dgm:pt modelId="{53F83351-1474-45C5-891F-9560B83E3AB7}">
      <dgm:prSet phldrT="[Szöveg]" custT="1"/>
      <dgm:spPr/>
      <dgm:t>
        <a:bodyPr/>
        <a:lstStyle/>
        <a:p>
          <a:r>
            <a:rPr lang="hu-HU" sz="900" b="1" dirty="0"/>
            <a:t>Hallgatói tanulás</a:t>
          </a:r>
        </a:p>
      </dgm:t>
    </dgm:pt>
    <dgm:pt modelId="{C42D04F6-CEDE-4F81-9D23-6FC436BC3845}" type="parTrans" cxnId="{EE3AD148-953C-4D5B-82E8-5A83943D4797}">
      <dgm:prSet/>
      <dgm:spPr/>
      <dgm:t>
        <a:bodyPr/>
        <a:lstStyle/>
        <a:p>
          <a:endParaRPr lang="hu-HU"/>
        </a:p>
      </dgm:t>
    </dgm:pt>
    <dgm:pt modelId="{C97409BE-F2DF-4729-8E2D-BFFEE5963C41}" type="sibTrans" cxnId="{EE3AD148-953C-4D5B-82E8-5A83943D4797}">
      <dgm:prSet/>
      <dgm:spPr/>
      <dgm:t>
        <a:bodyPr/>
        <a:lstStyle/>
        <a:p>
          <a:endParaRPr lang="hu-HU"/>
        </a:p>
      </dgm:t>
    </dgm:pt>
    <dgm:pt modelId="{B62F00AF-F6BB-4DF8-A678-CCA040BA98EC}" type="pres">
      <dgm:prSet presAssocID="{476D0816-1A84-4250-8183-89BF3AFC6902}" presName="Name0" presStyleCnt="0">
        <dgm:presLayoutVars>
          <dgm:chMax val="7"/>
          <dgm:resizeHandles val="exact"/>
        </dgm:presLayoutVars>
      </dgm:prSet>
      <dgm:spPr/>
    </dgm:pt>
    <dgm:pt modelId="{18895578-4031-4B7E-A9AB-CD0ACCE67B36}" type="pres">
      <dgm:prSet presAssocID="{476D0816-1A84-4250-8183-89BF3AFC6902}" presName="comp1" presStyleCnt="0"/>
      <dgm:spPr/>
    </dgm:pt>
    <dgm:pt modelId="{39B0C3FE-74DC-47B2-AD92-7245FF0D6DA5}" type="pres">
      <dgm:prSet presAssocID="{476D0816-1A84-4250-8183-89BF3AFC6902}" presName="circle1" presStyleLbl="node1" presStyleIdx="0" presStyleCnt="3" custScaleX="144294"/>
      <dgm:spPr/>
    </dgm:pt>
    <dgm:pt modelId="{CA39E828-C2F7-46E9-BD20-270A2A2E309B}" type="pres">
      <dgm:prSet presAssocID="{476D0816-1A84-4250-8183-89BF3AFC6902}" presName="c1text" presStyleLbl="node1" presStyleIdx="0" presStyleCnt="3">
        <dgm:presLayoutVars>
          <dgm:bulletEnabled val="1"/>
        </dgm:presLayoutVars>
      </dgm:prSet>
      <dgm:spPr/>
    </dgm:pt>
    <dgm:pt modelId="{5BCCBAAF-2AE3-4B65-B3E0-75064A540EEA}" type="pres">
      <dgm:prSet presAssocID="{476D0816-1A84-4250-8183-89BF3AFC6902}" presName="comp2" presStyleCnt="0"/>
      <dgm:spPr/>
    </dgm:pt>
    <dgm:pt modelId="{C49339A6-BDFD-4AA8-AB80-093CF3145F0A}" type="pres">
      <dgm:prSet presAssocID="{476D0816-1A84-4250-8183-89BF3AFC6902}" presName="circle2" presStyleLbl="node1" presStyleIdx="1" presStyleCnt="3" custScaleX="165303" custScaleY="112487"/>
      <dgm:spPr/>
    </dgm:pt>
    <dgm:pt modelId="{683BF078-C9BD-45D4-8DB1-9F898064227E}" type="pres">
      <dgm:prSet presAssocID="{476D0816-1A84-4250-8183-89BF3AFC6902}" presName="c2text" presStyleLbl="node1" presStyleIdx="1" presStyleCnt="3">
        <dgm:presLayoutVars>
          <dgm:bulletEnabled val="1"/>
        </dgm:presLayoutVars>
      </dgm:prSet>
      <dgm:spPr/>
    </dgm:pt>
    <dgm:pt modelId="{CDEB3239-92B8-486B-86E6-EA435A432B07}" type="pres">
      <dgm:prSet presAssocID="{476D0816-1A84-4250-8183-89BF3AFC6902}" presName="comp3" presStyleCnt="0"/>
      <dgm:spPr/>
    </dgm:pt>
    <dgm:pt modelId="{8F73BAA7-F01C-42D5-AB25-BA4EF31BA195}" type="pres">
      <dgm:prSet presAssocID="{476D0816-1A84-4250-8183-89BF3AFC6902}" presName="circle3" presStyleLbl="node1" presStyleIdx="2" presStyleCnt="3" custScaleX="109633"/>
      <dgm:spPr/>
    </dgm:pt>
    <dgm:pt modelId="{5DC9F73C-7023-4078-9959-CA37BC07ADBE}" type="pres">
      <dgm:prSet presAssocID="{476D0816-1A84-4250-8183-89BF3AFC6902}" presName="c3text" presStyleLbl="node1" presStyleIdx="2" presStyleCnt="3">
        <dgm:presLayoutVars>
          <dgm:bulletEnabled val="1"/>
        </dgm:presLayoutVars>
      </dgm:prSet>
      <dgm:spPr/>
    </dgm:pt>
  </dgm:ptLst>
  <dgm:cxnLst>
    <dgm:cxn modelId="{A7234062-9895-48F2-8169-EB63D1D9C97F}" type="presOf" srcId="{2B19774E-E826-4F4E-8C92-2C4785E85E3F}" destId="{C49339A6-BDFD-4AA8-AB80-093CF3145F0A}" srcOrd="0" destOrd="0" presId="urn:microsoft.com/office/officeart/2005/8/layout/venn2"/>
    <dgm:cxn modelId="{24C14C42-5F29-47A6-867A-A19F85B6BB19}" srcId="{476D0816-1A84-4250-8183-89BF3AFC6902}" destId="{6260F5C9-0C17-485A-B533-0DBB29843F79}" srcOrd="0" destOrd="0" parTransId="{58D022EA-6762-46DC-9582-465F15E8F14A}" sibTransId="{B5E29459-0863-4F9C-94F9-A266E5DD71A2}"/>
    <dgm:cxn modelId="{EE3AD148-953C-4D5B-82E8-5A83943D4797}" srcId="{476D0816-1A84-4250-8183-89BF3AFC6902}" destId="{53F83351-1474-45C5-891F-9560B83E3AB7}" srcOrd="2" destOrd="0" parTransId="{C42D04F6-CEDE-4F81-9D23-6FC436BC3845}" sibTransId="{C97409BE-F2DF-4729-8E2D-BFFEE5963C41}"/>
    <dgm:cxn modelId="{B5FC424A-0D42-4CDE-8A80-EE52AA613224}" type="presOf" srcId="{476D0816-1A84-4250-8183-89BF3AFC6902}" destId="{B62F00AF-F6BB-4DF8-A678-CCA040BA98EC}" srcOrd="0" destOrd="0" presId="urn:microsoft.com/office/officeart/2005/8/layout/venn2"/>
    <dgm:cxn modelId="{42DD2850-D909-4B23-A91A-3423AFC78AD9}" srcId="{476D0816-1A84-4250-8183-89BF3AFC6902}" destId="{2B19774E-E826-4F4E-8C92-2C4785E85E3F}" srcOrd="1" destOrd="0" parTransId="{D25EF7E6-69CE-4A24-930F-766264A00DFA}" sibTransId="{7B70C2B8-8ED6-43B4-B32F-B7F425CAA276}"/>
    <dgm:cxn modelId="{6E40FB8E-022B-4F68-A895-E2B354F0DFAB}" type="presOf" srcId="{6260F5C9-0C17-485A-B533-0DBB29843F79}" destId="{CA39E828-C2F7-46E9-BD20-270A2A2E309B}" srcOrd="1" destOrd="0" presId="urn:microsoft.com/office/officeart/2005/8/layout/venn2"/>
    <dgm:cxn modelId="{688423AC-B121-46D1-8C2B-CCA4948E3DC0}" type="presOf" srcId="{2B19774E-E826-4F4E-8C92-2C4785E85E3F}" destId="{683BF078-C9BD-45D4-8DB1-9F898064227E}" srcOrd="1" destOrd="0" presId="urn:microsoft.com/office/officeart/2005/8/layout/venn2"/>
    <dgm:cxn modelId="{4AD99FDA-61B2-44DA-AECB-D5637C6BCC32}" type="presOf" srcId="{6260F5C9-0C17-485A-B533-0DBB29843F79}" destId="{39B0C3FE-74DC-47B2-AD92-7245FF0D6DA5}" srcOrd="0" destOrd="0" presId="urn:microsoft.com/office/officeart/2005/8/layout/venn2"/>
    <dgm:cxn modelId="{4057BDE6-1BEB-4945-BFBC-13588798A9B9}" type="presOf" srcId="{53F83351-1474-45C5-891F-9560B83E3AB7}" destId="{5DC9F73C-7023-4078-9959-CA37BC07ADBE}" srcOrd="1" destOrd="0" presId="urn:microsoft.com/office/officeart/2005/8/layout/venn2"/>
    <dgm:cxn modelId="{9147B9FB-AE09-472C-87C0-8444EFFAE273}" type="presOf" srcId="{53F83351-1474-45C5-891F-9560B83E3AB7}" destId="{8F73BAA7-F01C-42D5-AB25-BA4EF31BA195}" srcOrd="0" destOrd="0" presId="urn:microsoft.com/office/officeart/2005/8/layout/venn2"/>
    <dgm:cxn modelId="{6C8B3246-B99D-43D1-BDF6-27136996CDD9}" type="presParOf" srcId="{B62F00AF-F6BB-4DF8-A678-CCA040BA98EC}" destId="{18895578-4031-4B7E-A9AB-CD0ACCE67B36}" srcOrd="0" destOrd="0" presId="urn:microsoft.com/office/officeart/2005/8/layout/venn2"/>
    <dgm:cxn modelId="{3A033B78-7C33-43CF-B5A4-792D29971712}" type="presParOf" srcId="{18895578-4031-4B7E-A9AB-CD0ACCE67B36}" destId="{39B0C3FE-74DC-47B2-AD92-7245FF0D6DA5}" srcOrd="0" destOrd="0" presId="urn:microsoft.com/office/officeart/2005/8/layout/venn2"/>
    <dgm:cxn modelId="{B22A5B65-2437-4C3F-8E84-231498BDF9F5}" type="presParOf" srcId="{18895578-4031-4B7E-A9AB-CD0ACCE67B36}" destId="{CA39E828-C2F7-46E9-BD20-270A2A2E309B}" srcOrd="1" destOrd="0" presId="urn:microsoft.com/office/officeart/2005/8/layout/venn2"/>
    <dgm:cxn modelId="{D492CC94-AA9A-42E7-9BF5-968A104175E8}" type="presParOf" srcId="{B62F00AF-F6BB-4DF8-A678-CCA040BA98EC}" destId="{5BCCBAAF-2AE3-4B65-B3E0-75064A540EEA}" srcOrd="1" destOrd="0" presId="urn:microsoft.com/office/officeart/2005/8/layout/venn2"/>
    <dgm:cxn modelId="{6E836A63-D987-4A1E-8F24-580F9FFB6E8C}" type="presParOf" srcId="{5BCCBAAF-2AE3-4B65-B3E0-75064A540EEA}" destId="{C49339A6-BDFD-4AA8-AB80-093CF3145F0A}" srcOrd="0" destOrd="0" presId="urn:microsoft.com/office/officeart/2005/8/layout/venn2"/>
    <dgm:cxn modelId="{9FC65A24-D708-4905-AC49-97987C75F352}" type="presParOf" srcId="{5BCCBAAF-2AE3-4B65-B3E0-75064A540EEA}" destId="{683BF078-C9BD-45D4-8DB1-9F898064227E}" srcOrd="1" destOrd="0" presId="urn:microsoft.com/office/officeart/2005/8/layout/venn2"/>
    <dgm:cxn modelId="{7AF3B5F3-674A-4ED2-92D7-BC249FFF424C}" type="presParOf" srcId="{B62F00AF-F6BB-4DF8-A678-CCA040BA98EC}" destId="{CDEB3239-92B8-486B-86E6-EA435A432B07}" srcOrd="2" destOrd="0" presId="urn:microsoft.com/office/officeart/2005/8/layout/venn2"/>
    <dgm:cxn modelId="{F5291019-0FB3-4B33-A9B6-7433FC18FEDB}" type="presParOf" srcId="{CDEB3239-92B8-486B-86E6-EA435A432B07}" destId="{8F73BAA7-F01C-42D5-AB25-BA4EF31BA195}" srcOrd="0" destOrd="0" presId="urn:microsoft.com/office/officeart/2005/8/layout/venn2"/>
    <dgm:cxn modelId="{6FFF443E-4072-4B54-AF14-6BD846DF1733}" type="presParOf" srcId="{CDEB3239-92B8-486B-86E6-EA435A432B07}" destId="{5DC9F73C-7023-4078-9959-CA37BC07ADB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1B4CEF-B9C2-4BF2-A1C3-E2845329602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3D991A2F-5BEB-42B7-A420-C8626943C851}">
      <dgm:prSet phldrT="[Szöveg]"/>
      <dgm:spPr/>
      <dgm:t>
        <a:bodyPr/>
        <a:lstStyle/>
        <a:p>
          <a:r>
            <a:rPr lang="hu-HU" dirty="0"/>
            <a:t>diagnosztikus eszköz</a:t>
          </a:r>
        </a:p>
      </dgm:t>
    </dgm:pt>
    <dgm:pt modelId="{87D81E87-3128-4CDE-AFDB-B44577E0A3E2}" type="parTrans" cxnId="{4798FF20-39D3-427F-8DFB-3E84E97E4C7F}">
      <dgm:prSet/>
      <dgm:spPr/>
      <dgm:t>
        <a:bodyPr/>
        <a:lstStyle/>
        <a:p>
          <a:endParaRPr lang="hu-HU"/>
        </a:p>
      </dgm:t>
    </dgm:pt>
    <dgm:pt modelId="{2748562A-EF17-4CDE-BB5C-FECA1BEFD03F}" type="sibTrans" cxnId="{4798FF20-39D3-427F-8DFB-3E84E97E4C7F}">
      <dgm:prSet/>
      <dgm:spPr/>
      <dgm:t>
        <a:bodyPr/>
        <a:lstStyle/>
        <a:p>
          <a:endParaRPr lang="hu-HU"/>
        </a:p>
      </dgm:t>
    </dgm:pt>
    <dgm:pt modelId="{BA029B6A-1C98-4C18-8799-B05B051EC578}">
      <dgm:prSet phldrT="[Szöveg]" phldr="1"/>
      <dgm:spPr/>
      <dgm:t>
        <a:bodyPr/>
        <a:lstStyle/>
        <a:p>
          <a:endParaRPr lang="hu-HU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D6B775D9-E57F-4CC4-8A15-4DC89731DCAB}" type="parTrans" cxnId="{871EBB92-DA89-4505-969B-0D8A927443D1}">
      <dgm:prSet/>
      <dgm:spPr/>
      <dgm:t>
        <a:bodyPr/>
        <a:lstStyle/>
        <a:p>
          <a:endParaRPr lang="hu-HU"/>
        </a:p>
      </dgm:t>
    </dgm:pt>
    <dgm:pt modelId="{55481038-4950-4070-8B03-CD26E828226C}" type="sibTrans" cxnId="{871EBB92-DA89-4505-969B-0D8A927443D1}">
      <dgm:prSet/>
      <dgm:spPr/>
      <dgm:t>
        <a:bodyPr/>
        <a:lstStyle/>
        <a:p>
          <a:endParaRPr lang="hu-HU"/>
        </a:p>
      </dgm:t>
    </dgm:pt>
    <dgm:pt modelId="{7EF566C7-C450-4E03-86D7-376F3FA2DAEE}">
      <dgm:prSet phldrT="[Szöveg]"/>
      <dgm:spPr/>
      <dgm:t>
        <a:bodyPr/>
        <a:lstStyle/>
        <a:p>
          <a:r>
            <a:rPr lang="hu-HU" dirty="0"/>
            <a:t>LMS kurzus</a:t>
          </a:r>
        </a:p>
      </dgm:t>
    </dgm:pt>
    <dgm:pt modelId="{0B5DE636-F6CB-4A73-BC58-15D24E8D5196}" type="parTrans" cxnId="{E2B43B54-1C26-4828-B089-A49C32815C49}">
      <dgm:prSet/>
      <dgm:spPr/>
      <dgm:t>
        <a:bodyPr/>
        <a:lstStyle/>
        <a:p>
          <a:endParaRPr lang="hu-HU"/>
        </a:p>
      </dgm:t>
    </dgm:pt>
    <dgm:pt modelId="{89EEF600-DF81-47B8-B533-34ABF04FB812}" type="sibTrans" cxnId="{E2B43B54-1C26-4828-B089-A49C32815C49}">
      <dgm:prSet/>
      <dgm:spPr/>
      <dgm:t>
        <a:bodyPr/>
        <a:lstStyle/>
        <a:p>
          <a:endParaRPr lang="hu-HU"/>
        </a:p>
      </dgm:t>
    </dgm:pt>
    <dgm:pt modelId="{5926C8F0-C3EA-4F35-847B-557FDA15EA80}">
      <dgm:prSet phldrT="[Szöveg]" phldr="1"/>
      <dgm:spPr/>
      <dgm:t>
        <a:bodyPr/>
        <a:lstStyle/>
        <a:p>
          <a:endParaRPr lang="hu-HU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4C3B4A42-B550-4331-BF2F-F13C50D580F5}" type="parTrans" cxnId="{67CDEF08-9D89-4D7D-B235-09AEC0DAEC2B}">
      <dgm:prSet/>
      <dgm:spPr/>
      <dgm:t>
        <a:bodyPr/>
        <a:lstStyle/>
        <a:p>
          <a:endParaRPr lang="hu-HU"/>
        </a:p>
      </dgm:t>
    </dgm:pt>
    <dgm:pt modelId="{0F7AC697-DA4E-4692-B13A-962750ACF9D7}" type="sibTrans" cxnId="{67CDEF08-9D89-4D7D-B235-09AEC0DAEC2B}">
      <dgm:prSet/>
      <dgm:spPr/>
      <dgm:t>
        <a:bodyPr/>
        <a:lstStyle/>
        <a:p>
          <a:endParaRPr lang="hu-HU"/>
        </a:p>
      </dgm:t>
    </dgm:pt>
    <dgm:pt modelId="{034191E0-6190-4500-9716-4907CBC0209C}">
      <dgm:prSet phldrT="[Szöveg]"/>
      <dgm:spPr/>
      <dgm:t>
        <a:bodyPr/>
        <a:lstStyle/>
        <a:p>
          <a:r>
            <a:rPr lang="hu-HU" dirty="0"/>
            <a:t>elektronikus portfólió</a:t>
          </a:r>
        </a:p>
      </dgm:t>
    </dgm:pt>
    <dgm:pt modelId="{D7157FD1-081E-4D53-9569-F9C1ECB4E479}" type="parTrans" cxnId="{4E25DC08-01B1-47D8-BD6E-9B09BED1C66C}">
      <dgm:prSet/>
      <dgm:spPr/>
      <dgm:t>
        <a:bodyPr/>
        <a:lstStyle/>
        <a:p>
          <a:endParaRPr lang="hu-HU"/>
        </a:p>
      </dgm:t>
    </dgm:pt>
    <dgm:pt modelId="{99A84CD4-7FA8-4F52-A50D-0A2539954C8C}" type="sibTrans" cxnId="{4E25DC08-01B1-47D8-BD6E-9B09BED1C66C}">
      <dgm:prSet/>
      <dgm:spPr/>
      <dgm:t>
        <a:bodyPr/>
        <a:lstStyle/>
        <a:p>
          <a:endParaRPr lang="hu-HU"/>
        </a:p>
      </dgm:t>
    </dgm:pt>
    <dgm:pt modelId="{617D26A9-EB4E-4D9E-86A0-508DBD843CED}">
      <dgm:prSet phldrT="[Szöveg]"/>
      <dgm:spPr/>
      <dgm:t>
        <a:bodyPr/>
        <a:lstStyle/>
        <a:p>
          <a:endParaRPr lang="hu-HU" dirty="0"/>
        </a:p>
      </dgm:t>
    </dgm:pt>
    <dgm:pt modelId="{53134F85-EC42-457C-B83A-4A30052146FF}" type="parTrans" cxnId="{F66F69DE-D76E-4F79-9C86-A9C6D4EF2DD4}">
      <dgm:prSet/>
      <dgm:spPr/>
      <dgm:t>
        <a:bodyPr/>
        <a:lstStyle/>
        <a:p>
          <a:endParaRPr lang="hu-HU"/>
        </a:p>
      </dgm:t>
    </dgm:pt>
    <dgm:pt modelId="{867881F5-C93D-410D-9ABC-D9B85FD8A835}" type="sibTrans" cxnId="{F66F69DE-D76E-4F79-9C86-A9C6D4EF2DD4}">
      <dgm:prSet/>
      <dgm:spPr/>
      <dgm:t>
        <a:bodyPr/>
        <a:lstStyle/>
        <a:p>
          <a:endParaRPr lang="hu-HU"/>
        </a:p>
      </dgm:t>
    </dgm:pt>
    <dgm:pt modelId="{6C5AB481-CDF1-4EA3-8D46-60D1B5945112}">
      <dgm:prSet phldrT="[Szöveg]" phldr="1"/>
      <dgm:spPr/>
      <dgm:t>
        <a:bodyPr/>
        <a:lstStyle/>
        <a:p>
          <a:endParaRPr lang="hu-HU" dirty="0">
            <a:solidFill>
              <a:schemeClr val="bg2">
                <a:lumMod val="90000"/>
              </a:schemeClr>
            </a:solidFill>
          </a:endParaRPr>
        </a:p>
      </dgm:t>
    </dgm:pt>
    <dgm:pt modelId="{929DF86B-E70A-49BD-AB06-C7960D0F6ADB}" type="parTrans" cxnId="{1B5C6166-AE95-4EF3-ADBB-16758458E8AB}">
      <dgm:prSet/>
      <dgm:spPr/>
      <dgm:t>
        <a:bodyPr/>
        <a:lstStyle/>
        <a:p>
          <a:endParaRPr lang="hu-HU"/>
        </a:p>
      </dgm:t>
    </dgm:pt>
    <dgm:pt modelId="{5ACF968D-4E63-4B43-94CC-65F014C0899C}" type="sibTrans" cxnId="{1B5C6166-AE95-4EF3-ADBB-16758458E8AB}">
      <dgm:prSet/>
      <dgm:spPr/>
      <dgm:t>
        <a:bodyPr/>
        <a:lstStyle/>
        <a:p>
          <a:endParaRPr lang="hu-HU"/>
        </a:p>
      </dgm:t>
    </dgm:pt>
    <dgm:pt modelId="{E04749C8-8882-4B02-9729-AF83252F9D30}" type="pres">
      <dgm:prSet presAssocID="{3E1B4CEF-B9C2-4BF2-A1C3-E28453296023}" presName="Name0" presStyleCnt="0">
        <dgm:presLayoutVars>
          <dgm:dir/>
          <dgm:animLvl val="lvl"/>
          <dgm:resizeHandles val="exact"/>
        </dgm:presLayoutVars>
      </dgm:prSet>
      <dgm:spPr/>
    </dgm:pt>
    <dgm:pt modelId="{B3D926B6-C7F7-4CA7-82DC-BAE898401238}" type="pres">
      <dgm:prSet presAssocID="{3D991A2F-5BEB-42B7-A420-C8626943C851}" presName="composite" presStyleCnt="0"/>
      <dgm:spPr/>
    </dgm:pt>
    <dgm:pt modelId="{43A3B6FF-7D0A-44A4-AB67-8B6F59252C65}" type="pres">
      <dgm:prSet presAssocID="{3D991A2F-5BEB-42B7-A420-C8626943C8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822512E-12C2-40EF-A5CE-587E525B0C10}" type="pres">
      <dgm:prSet presAssocID="{3D991A2F-5BEB-42B7-A420-C8626943C851}" presName="desTx" presStyleLbl="alignAccFollowNode1" presStyleIdx="0" presStyleCnt="3">
        <dgm:presLayoutVars>
          <dgm:bulletEnabled val="1"/>
        </dgm:presLayoutVars>
      </dgm:prSet>
      <dgm:spPr/>
    </dgm:pt>
    <dgm:pt modelId="{5628A055-852E-4011-9258-C768F8D893CB}" type="pres">
      <dgm:prSet presAssocID="{2748562A-EF17-4CDE-BB5C-FECA1BEFD03F}" presName="space" presStyleCnt="0"/>
      <dgm:spPr/>
    </dgm:pt>
    <dgm:pt modelId="{F49B4261-8CB2-468C-AC59-8603CCAA0FF6}" type="pres">
      <dgm:prSet presAssocID="{7EF566C7-C450-4E03-86D7-376F3FA2DAEE}" presName="composite" presStyleCnt="0"/>
      <dgm:spPr/>
    </dgm:pt>
    <dgm:pt modelId="{A944EDE8-0659-4BD0-A206-B6B0C3238EDC}" type="pres">
      <dgm:prSet presAssocID="{7EF566C7-C450-4E03-86D7-376F3FA2DA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645DD74-7456-4873-8705-863EED2FF045}" type="pres">
      <dgm:prSet presAssocID="{7EF566C7-C450-4E03-86D7-376F3FA2DAEE}" presName="desTx" presStyleLbl="alignAccFollowNode1" presStyleIdx="1" presStyleCnt="3">
        <dgm:presLayoutVars>
          <dgm:bulletEnabled val="1"/>
        </dgm:presLayoutVars>
      </dgm:prSet>
      <dgm:spPr/>
    </dgm:pt>
    <dgm:pt modelId="{1E4374C8-395E-4DA0-8914-63221A42D9F5}" type="pres">
      <dgm:prSet presAssocID="{89EEF600-DF81-47B8-B533-34ABF04FB812}" presName="space" presStyleCnt="0"/>
      <dgm:spPr/>
    </dgm:pt>
    <dgm:pt modelId="{866C51FF-EF65-4A18-9540-ADCBBF03BA29}" type="pres">
      <dgm:prSet presAssocID="{034191E0-6190-4500-9716-4907CBC0209C}" presName="composite" presStyleCnt="0"/>
      <dgm:spPr/>
    </dgm:pt>
    <dgm:pt modelId="{E5CEB548-66A7-49FF-B784-66A64317C42D}" type="pres">
      <dgm:prSet presAssocID="{034191E0-6190-4500-9716-4907CBC02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EA14398-40FF-4651-A919-102F23E4CF07}" type="pres">
      <dgm:prSet presAssocID="{034191E0-6190-4500-9716-4907CBC02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E25DC08-01B1-47D8-BD6E-9B09BED1C66C}" srcId="{3E1B4CEF-B9C2-4BF2-A1C3-E28453296023}" destId="{034191E0-6190-4500-9716-4907CBC0209C}" srcOrd="2" destOrd="0" parTransId="{D7157FD1-081E-4D53-9569-F9C1ECB4E479}" sibTransId="{99A84CD4-7FA8-4F52-A50D-0A2539954C8C}"/>
    <dgm:cxn modelId="{67CDEF08-9D89-4D7D-B235-09AEC0DAEC2B}" srcId="{7EF566C7-C450-4E03-86D7-376F3FA2DAEE}" destId="{5926C8F0-C3EA-4F35-847B-557FDA15EA80}" srcOrd="0" destOrd="0" parTransId="{4C3B4A42-B550-4331-BF2F-F13C50D580F5}" sibTransId="{0F7AC697-DA4E-4692-B13A-962750ACF9D7}"/>
    <dgm:cxn modelId="{66C02D1C-DF67-48C0-AAB9-81D7A73E0280}" type="presOf" srcId="{6C5AB481-CDF1-4EA3-8D46-60D1B5945112}" destId="{CEA14398-40FF-4651-A919-102F23E4CF07}" srcOrd="0" destOrd="1" presId="urn:microsoft.com/office/officeart/2005/8/layout/hList1"/>
    <dgm:cxn modelId="{4798FF20-39D3-427F-8DFB-3E84E97E4C7F}" srcId="{3E1B4CEF-B9C2-4BF2-A1C3-E28453296023}" destId="{3D991A2F-5BEB-42B7-A420-C8626943C851}" srcOrd="0" destOrd="0" parTransId="{87D81E87-3128-4CDE-AFDB-B44577E0A3E2}" sibTransId="{2748562A-EF17-4CDE-BB5C-FECA1BEFD03F}"/>
    <dgm:cxn modelId="{1B5C6166-AE95-4EF3-ADBB-16758458E8AB}" srcId="{034191E0-6190-4500-9716-4907CBC0209C}" destId="{6C5AB481-CDF1-4EA3-8D46-60D1B5945112}" srcOrd="1" destOrd="0" parTransId="{929DF86B-E70A-49BD-AB06-C7960D0F6ADB}" sibTransId="{5ACF968D-4E63-4B43-94CC-65F014C0899C}"/>
    <dgm:cxn modelId="{37583972-E4A5-4E03-955A-C0C918421C08}" type="presOf" srcId="{3E1B4CEF-B9C2-4BF2-A1C3-E28453296023}" destId="{E04749C8-8882-4B02-9729-AF83252F9D30}" srcOrd="0" destOrd="0" presId="urn:microsoft.com/office/officeart/2005/8/layout/hList1"/>
    <dgm:cxn modelId="{E2B43B54-1C26-4828-B089-A49C32815C49}" srcId="{3E1B4CEF-B9C2-4BF2-A1C3-E28453296023}" destId="{7EF566C7-C450-4E03-86D7-376F3FA2DAEE}" srcOrd="1" destOrd="0" parTransId="{0B5DE636-F6CB-4A73-BC58-15D24E8D5196}" sibTransId="{89EEF600-DF81-47B8-B533-34ABF04FB812}"/>
    <dgm:cxn modelId="{22CC308B-C21F-4405-BE12-93DBD0C7120E}" type="presOf" srcId="{7EF566C7-C450-4E03-86D7-376F3FA2DAEE}" destId="{A944EDE8-0659-4BD0-A206-B6B0C3238EDC}" srcOrd="0" destOrd="0" presId="urn:microsoft.com/office/officeart/2005/8/layout/hList1"/>
    <dgm:cxn modelId="{871EBB92-DA89-4505-969B-0D8A927443D1}" srcId="{3D991A2F-5BEB-42B7-A420-C8626943C851}" destId="{BA029B6A-1C98-4C18-8799-B05B051EC578}" srcOrd="0" destOrd="0" parTransId="{D6B775D9-E57F-4CC4-8A15-4DC89731DCAB}" sibTransId="{55481038-4950-4070-8B03-CD26E828226C}"/>
    <dgm:cxn modelId="{EEAB5BA0-DCA6-491B-B707-B0D875F3B82A}" type="presOf" srcId="{617D26A9-EB4E-4D9E-86A0-508DBD843CED}" destId="{CEA14398-40FF-4651-A919-102F23E4CF07}" srcOrd="0" destOrd="0" presId="urn:microsoft.com/office/officeart/2005/8/layout/hList1"/>
    <dgm:cxn modelId="{CBFA90B3-FCD7-4425-98C9-7BFB008B2BD2}" type="presOf" srcId="{BA029B6A-1C98-4C18-8799-B05B051EC578}" destId="{8822512E-12C2-40EF-A5CE-587E525B0C10}" srcOrd="0" destOrd="0" presId="urn:microsoft.com/office/officeart/2005/8/layout/hList1"/>
    <dgm:cxn modelId="{FAED3AB9-9808-4862-ACC8-368AC7BF8E43}" type="presOf" srcId="{5926C8F0-C3EA-4F35-847B-557FDA15EA80}" destId="{2645DD74-7456-4873-8705-863EED2FF045}" srcOrd="0" destOrd="0" presId="urn:microsoft.com/office/officeart/2005/8/layout/hList1"/>
    <dgm:cxn modelId="{F30015D5-0B37-4AE9-8AF2-9410766D2DDA}" type="presOf" srcId="{034191E0-6190-4500-9716-4907CBC0209C}" destId="{E5CEB548-66A7-49FF-B784-66A64317C42D}" srcOrd="0" destOrd="0" presId="urn:microsoft.com/office/officeart/2005/8/layout/hList1"/>
    <dgm:cxn modelId="{F66F69DE-D76E-4F79-9C86-A9C6D4EF2DD4}" srcId="{034191E0-6190-4500-9716-4907CBC0209C}" destId="{617D26A9-EB4E-4D9E-86A0-508DBD843CED}" srcOrd="0" destOrd="0" parTransId="{53134F85-EC42-457C-B83A-4A30052146FF}" sibTransId="{867881F5-C93D-410D-9ABC-D9B85FD8A835}"/>
    <dgm:cxn modelId="{55D10CEB-6330-49E8-8AE2-54C55FB95EF6}" type="presOf" srcId="{3D991A2F-5BEB-42B7-A420-C8626943C851}" destId="{43A3B6FF-7D0A-44A4-AB67-8B6F59252C65}" srcOrd="0" destOrd="0" presId="urn:microsoft.com/office/officeart/2005/8/layout/hList1"/>
    <dgm:cxn modelId="{9EB907B5-78D0-4C30-A01A-EFF618146DB2}" type="presParOf" srcId="{E04749C8-8882-4B02-9729-AF83252F9D30}" destId="{B3D926B6-C7F7-4CA7-82DC-BAE898401238}" srcOrd="0" destOrd="0" presId="urn:microsoft.com/office/officeart/2005/8/layout/hList1"/>
    <dgm:cxn modelId="{DC8CB1C0-FFB5-41AC-92A2-004D2B6060BB}" type="presParOf" srcId="{B3D926B6-C7F7-4CA7-82DC-BAE898401238}" destId="{43A3B6FF-7D0A-44A4-AB67-8B6F59252C65}" srcOrd="0" destOrd="0" presId="urn:microsoft.com/office/officeart/2005/8/layout/hList1"/>
    <dgm:cxn modelId="{7CEA3EEF-A73D-4201-BCEF-D090579A10C4}" type="presParOf" srcId="{B3D926B6-C7F7-4CA7-82DC-BAE898401238}" destId="{8822512E-12C2-40EF-A5CE-587E525B0C10}" srcOrd="1" destOrd="0" presId="urn:microsoft.com/office/officeart/2005/8/layout/hList1"/>
    <dgm:cxn modelId="{4634DDA6-EBB6-4528-A834-E0E973F67513}" type="presParOf" srcId="{E04749C8-8882-4B02-9729-AF83252F9D30}" destId="{5628A055-852E-4011-9258-C768F8D893CB}" srcOrd="1" destOrd="0" presId="urn:microsoft.com/office/officeart/2005/8/layout/hList1"/>
    <dgm:cxn modelId="{5630EEFF-9AF2-4B0D-B150-9A95CF7C3F65}" type="presParOf" srcId="{E04749C8-8882-4B02-9729-AF83252F9D30}" destId="{F49B4261-8CB2-468C-AC59-8603CCAA0FF6}" srcOrd="2" destOrd="0" presId="urn:microsoft.com/office/officeart/2005/8/layout/hList1"/>
    <dgm:cxn modelId="{89BE3666-FF26-4C5A-A330-1F378BD05B40}" type="presParOf" srcId="{F49B4261-8CB2-468C-AC59-8603CCAA0FF6}" destId="{A944EDE8-0659-4BD0-A206-B6B0C3238EDC}" srcOrd="0" destOrd="0" presId="urn:microsoft.com/office/officeart/2005/8/layout/hList1"/>
    <dgm:cxn modelId="{EB76DB2A-4386-4E6E-BD8E-9DA27CAFA25C}" type="presParOf" srcId="{F49B4261-8CB2-468C-AC59-8603CCAA0FF6}" destId="{2645DD74-7456-4873-8705-863EED2FF045}" srcOrd="1" destOrd="0" presId="urn:microsoft.com/office/officeart/2005/8/layout/hList1"/>
    <dgm:cxn modelId="{BE51BEEB-DDA3-4777-AA2A-121600DF966D}" type="presParOf" srcId="{E04749C8-8882-4B02-9729-AF83252F9D30}" destId="{1E4374C8-395E-4DA0-8914-63221A42D9F5}" srcOrd="3" destOrd="0" presId="urn:microsoft.com/office/officeart/2005/8/layout/hList1"/>
    <dgm:cxn modelId="{13E4075F-64AE-4828-AA3E-891B4FCD590C}" type="presParOf" srcId="{E04749C8-8882-4B02-9729-AF83252F9D30}" destId="{866C51FF-EF65-4A18-9540-ADCBBF03BA29}" srcOrd="4" destOrd="0" presId="urn:microsoft.com/office/officeart/2005/8/layout/hList1"/>
    <dgm:cxn modelId="{8B310149-98D7-433F-92B3-B0EB56F74E4F}" type="presParOf" srcId="{866C51FF-EF65-4A18-9540-ADCBBF03BA29}" destId="{E5CEB548-66A7-49FF-B784-66A64317C42D}" srcOrd="0" destOrd="0" presId="urn:microsoft.com/office/officeart/2005/8/layout/hList1"/>
    <dgm:cxn modelId="{ED3795BD-23A5-478A-8AB5-CD6D2813C71B}" type="presParOf" srcId="{866C51FF-EF65-4A18-9540-ADCBBF03BA29}" destId="{CEA14398-40FF-4651-A919-102F23E4CF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1B4CEF-B9C2-4BF2-A1C3-E2845329602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3D991A2F-5BEB-42B7-A420-C8626943C851}">
      <dgm:prSet phldrT="[Szöveg]"/>
      <dgm:spPr/>
      <dgm:t>
        <a:bodyPr/>
        <a:lstStyle/>
        <a:p>
          <a:r>
            <a:rPr lang="hu-HU" dirty="0"/>
            <a:t>diagnosztikus eszköz</a:t>
          </a:r>
        </a:p>
      </dgm:t>
    </dgm:pt>
    <dgm:pt modelId="{87D81E87-3128-4CDE-AFDB-B44577E0A3E2}" type="parTrans" cxnId="{4798FF20-39D3-427F-8DFB-3E84E97E4C7F}">
      <dgm:prSet/>
      <dgm:spPr/>
      <dgm:t>
        <a:bodyPr/>
        <a:lstStyle/>
        <a:p>
          <a:endParaRPr lang="hu-HU"/>
        </a:p>
      </dgm:t>
    </dgm:pt>
    <dgm:pt modelId="{2748562A-EF17-4CDE-BB5C-FECA1BEFD03F}" type="sibTrans" cxnId="{4798FF20-39D3-427F-8DFB-3E84E97E4C7F}">
      <dgm:prSet/>
      <dgm:spPr/>
      <dgm:t>
        <a:bodyPr/>
        <a:lstStyle/>
        <a:p>
          <a:endParaRPr lang="hu-HU"/>
        </a:p>
      </dgm:t>
    </dgm:pt>
    <dgm:pt modelId="{BA029B6A-1C98-4C18-8799-B05B051EC578}">
      <dgm:prSet phldrT="[Szöveg]" phldr="1"/>
      <dgm:spPr/>
      <dgm:t>
        <a:bodyPr/>
        <a:lstStyle/>
        <a:p>
          <a:endParaRPr lang="hu-HU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D6B775D9-E57F-4CC4-8A15-4DC89731DCAB}" type="parTrans" cxnId="{871EBB92-DA89-4505-969B-0D8A927443D1}">
      <dgm:prSet/>
      <dgm:spPr/>
      <dgm:t>
        <a:bodyPr/>
        <a:lstStyle/>
        <a:p>
          <a:endParaRPr lang="hu-HU"/>
        </a:p>
      </dgm:t>
    </dgm:pt>
    <dgm:pt modelId="{55481038-4950-4070-8B03-CD26E828226C}" type="sibTrans" cxnId="{871EBB92-DA89-4505-969B-0D8A927443D1}">
      <dgm:prSet/>
      <dgm:spPr/>
      <dgm:t>
        <a:bodyPr/>
        <a:lstStyle/>
        <a:p>
          <a:endParaRPr lang="hu-HU"/>
        </a:p>
      </dgm:t>
    </dgm:pt>
    <dgm:pt modelId="{7EF566C7-C450-4E03-86D7-376F3FA2DAEE}">
      <dgm:prSet phldrT="[Szöveg]"/>
      <dgm:spPr/>
      <dgm:t>
        <a:bodyPr/>
        <a:lstStyle/>
        <a:p>
          <a:r>
            <a:rPr lang="hu-HU" dirty="0"/>
            <a:t>LMS kurzus</a:t>
          </a:r>
        </a:p>
      </dgm:t>
    </dgm:pt>
    <dgm:pt modelId="{0B5DE636-F6CB-4A73-BC58-15D24E8D5196}" type="parTrans" cxnId="{E2B43B54-1C26-4828-B089-A49C32815C49}">
      <dgm:prSet/>
      <dgm:spPr/>
      <dgm:t>
        <a:bodyPr/>
        <a:lstStyle/>
        <a:p>
          <a:endParaRPr lang="hu-HU"/>
        </a:p>
      </dgm:t>
    </dgm:pt>
    <dgm:pt modelId="{89EEF600-DF81-47B8-B533-34ABF04FB812}" type="sibTrans" cxnId="{E2B43B54-1C26-4828-B089-A49C32815C49}">
      <dgm:prSet/>
      <dgm:spPr/>
      <dgm:t>
        <a:bodyPr/>
        <a:lstStyle/>
        <a:p>
          <a:endParaRPr lang="hu-HU"/>
        </a:p>
      </dgm:t>
    </dgm:pt>
    <dgm:pt modelId="{5926C8F0-C3EA-4F35-847B-557FDA15EA80}">
      <dgm:prSet phldrT="[Szöveg]" phldr="1"/>
      <dgm:spPr/>
      <dgm:t>
        <a:bodyPr/>
        <a:lstStyle/>
        <a:p>
          <a:endParaRPr lang="hu-HU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4C3B4A42-B550-4331-BF2F-F13C50D580F5}" type="parTrans" cxnId="{67CDEF08-9D89-4D7D-B235-09AEC0DAEC2B}">
      <dgm:prSet/>
      <dgm:spPr/>
      <dgm:t>
        <a:bodyPr/>
        <a:lstStyle/>
        <a:p>
          <a:endParaRPr lang="hu-HU"/>
        </a:p>
      </dgm:t>
    </dgm:pt>
    <dgm:pt modelId="{0F7AC697-DA4E-4692-B13A-962750ACF9D7}" type="sibTrans" cxnId="{67CDEF08-9D89-4D7D-B235-09AEC0DAEC2B}">
      <dgm:prSet/>
      <dgm:spPr/>
      <dgm:t>
        <a:bodyPr/>
        <a:lstStyle/>
        <a:p>
          <a:endParaRPr lang="hu-HU"/>
        </a:p>
      </dgm:t>
    </dgm:pt>
    <dgm:pt modelId="{034191E0-6190-4500-9716-4907CBC0209C}">
      <dgm:prSet phldrT="[Szöveg]"/>
      <dgm:spPr/>
      <dgm:t>
        <a:bodyPr/>
        <a:lstStyle/>
        <a:p>
          <a:r>
            <a:rPr lang="hu-HU" dirty="0"/>
            <a:t>elektronikus portfólió</a:t>
          </a:r>
        </a:p>
      </dgm:t>
    </dgm:pt>
    <dgm:pt modelId="{D7157FD1-081E-4D53-9569-F9C1ECB4E479}" type="parTrans" cxnId="{4E25DC08-01B1-47D8-BD6E-9B09BED1C66C}">
      <dgm:prSet/>
      <dgm:spPr/>
      <dgm:t>
        <a:bodyPr/>
        <a:lstStyle/>
        <a:p>
          <a:endParaRPr lang="hu-HU"/>
        </a:p>
      </dgm:t>
    </dgm:pt>
    <dgm:pt modelId="{99A84CD4-7FA8-4F52-A50D-0A2539954C8C}" type="sibTrans" cxnId="{4E25DC08-01B1-47D8-BD6E-9B09BED1C66C}">
      <dgm:prSet/>
      <dgm:spPr/>
      <dgm:t>
        <a:bodyPr/>
        <a:lstStyle/>
        <a:p>
          <a:endParaRPr lang="hu-HU"/>
        </a:p>
      </dgm:t>
    </dgm:pt>
    <dgm:pt modelId="{617D26A9-EB4E-4D9E-86A0-508DBD843CED}">
      <dgm:prSet phldrT="[Szöveg]"/>
      <dgm:spPr/>
      <dgm:t>
        <a:bodyPr/>
        <a:lstStyle/>
        <a:p>
          <a:endParaRPr lang="hu-HU" dirty="0"/>
        </a:p>
      </dgm:t>
    </dgm:pt>
    <dgm:pt modelId="{53134F85-EC42-457C-B83A-4A30052146FF}" type="parTrans" cxnId="{F66F69DE-D76E-4F79-9C86-A9C6D4EF2DD4}">
      <dgm:prSet/>
      <dgm:spPr/>
      <dgm:t>
        <a:bodyPr/>
        <a:lstStyle/>
        <a:p>
          <a:endParaRPr lang="hu-HU"/>
        </a:p>
      </dgm:t>
    </dgm:pt>
    <dgm:pt modelId="{867881F5-C93D-410D-9ABC-D9B85FD8A835}" type="sibTrans" cxnId="{F66F69DE-D76E-4F79-9C86-A9C6D4EF2DD4}">
      <dgm:prSet/>
      <dgm:spPr/>
      <dgm:t>
        <a:bodyPr/>
        <a:lstStyle/>
        <a:p>
          <a:endParaRPr lang="hu-HU"/>
        </a:p>
      </dgm:t>
    </dgm:pt>
    <dgm:pt modelId="{6C5AB481-CDF1-4EA3-8D46-60D1B5945112}">
      <dgm:prSet phldrT="[Szöveg]" phldr="1"/>
      <dgm:spPr/>
      <dgm:t>
        <a:bodyPr/>
        <a:lstStyle/>
        <a:p>
          <a:endParaRPr lang="hu-HU" dirty="0">
            <a:solidFill>
              <a:schemeClr val="bg2">
                <a:lumMod val="90000"/>
              </a:schemeClr>
            </a:solidFill>
          </a:endParaRPr>
        </a:p>
      </dgm:t>
    </dgm:pt>
    <dgm:pt modelId="{929DF86B-E70A-49BD-AB06-C7960D0F6ADB}" type="parTrans" cxnId="{1B5C6166-AE95-4EF3-ADBB-16758458E8AB}">
      <dgm:prSet/>
      <dgm:spPr/>
      <dgm:t>
        <a:bodyPr/>
        <a:lstStyle/>
        <a:p>
          <a:endParaRPr lang="hu-HU"/>
        </a:p>
      </dgm:t>
    </dgm:pt>
    <dgm:pt modelId="{5ACF968D-4E63-4B43-94CC-65F014C0899C}" type="sibTrans" cxnId="{1B5C6166-AE95-4EF3-ADBB-16758458E8AB}">
      <dgm:prSet/>
      <dgm:spPr/>
      <dgm:t>
        <a:bodyPr/>
        <a:lstStyle/>
        <a:p>
          <a:endParaRPr lang="hu-HU"/>
        </a:p>
      </dgm:t>
    </dgm:pt>
    <dgm:pt modelId="{E04749C8-8882-4B02-9729-AF83252F9D30}" type="pres">
      <dgm:prSet presAssocID="{3E1B4CEF-B9C2-4BF2-A1C3-E28453296023}" presName="Name0" presStyleCnt="0">
        <dgm:presLayoutVars>
          <dgm:dir/>
          <dgm:animLvl val="lvl"/>
          <dgm:resizeHandles val="exact"/>
        </dgm:presLayoutVars>
      </dgm:prSet>
      <dgm:spPr/>
    </dgm:pt>
    <dgm:pt modelId="{B3D926B6-C7F7-4CA7-82DC-BAE898401238}" type="pres">
      <dgm:prSet presAssocID="{3D991A2F-5BEB-42B7-A420-C8626943C851}" presName="composite" presStyleCnt="0"/>
      <dgm:spPr/>
    </dgm:pt>
    <dgm:pt modelId="{43A3B6FF-7D0A-44A4-AB67-8B6F59252C65}" type="pres">
      <dgm:prSet presAssocID="{3D991A2F-5BEB-42B7-A420-C8626943C8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822512E-12C2-40EF-A5CE-587E525B0C10}" type="pres">
      <dgm:prSet presAssocID="{3D991A2F-5BEB-42B7-A420-C8626943C851}" presName="desTx" presStyleLbl="alignAccFollowNode1" presStyleIdx="0" presStyleCnt="3">
        <dgm:presLayoutVars>
          <dgm:bulletEnabled val="1"/>
        </dgm:presLayoutVars>
      </dgm:prSet>
      <dgm:spPr/>
    </dgm:pt>
    <dgm:pt modelId="{5628A055-852E-4011-9258-C768F8D893CB}" type="pres">
      <dgm:prSet presAssocID="{2748562A-EF17-4CDE-BB5C-FECA1BEFD03F}" presName="space" presStyleCnt="0"/>
      <dgm:spPr/>
    </dgm:pt>
    <dgm:pt modelId="{F49B4261-8CB2-468C-AC59-8603CCAA0FF6}" type="pres">
      <dgm:prSet presAssocID="{7EF566C7-C450-4E03-86D7-376F3FA2DAEE}" presName="composite" presStyleCnt="0"/>
      <dgm:spPr/>
    </dgm:pt>
    <dgm:pt modelId="{A944EDE8-0659-4BD0-A206-B6B0C3238EDC}" type="pres">
      <dgm:prSet presAssocID="{7EF566C7-C450-4E03-86D7-376F3FA2DA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645DD74-7456-4873-8705-863EED2FF045}" type="pres">
      <dgm:prSet presAssocID="{7EF566C7-C450-4E03-86D7-376F3FA2DAEE}" presName="desTx" presStyleLbl="alignAccFollowNode1" presStyleIdx="1" presStyleCnt="3">
        <dgm:presLayoutVars>
          <dgm:bulletEnabled val="1"/>
        </dgm:presLayoutVars>
      </dgm:prSet>
      <dgm:spPr/>
    </dgm:pt>
    <dgm:pt modelId="{1E4374C8-395E-4DA0-8914-63221A42D9F5}" type="pres">
      <dgm:prSet presAssocID="{89EEF600-DF81-47B8-B533-34ABF04FB812}" presName="space" presStyleCnt="0"/>
      <dgm:spPr/>
    </dgm:pt>
    <dgm:pt modelId="{866C51FF-EF65-4A18-9540-ADCBBF03BA29}" type="pres">
      <dgm:prSet presAssocID="{034191E0-6190-4500-9716-4907CBC0209C}" presName="composite" presStyleCnt="0"/>
      <dgm:spPr/>
    </dgm:pt>
    <dgm:pt modelId="{E5CEB548-66A7-49FF-B784-66A64317C42D}" type="pres">
      <dgm:prSet presAssocID="{034191E0-6190-4500-9716-4907CBC02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EA14398-40FF-4651-A919-102F23E4CF07}" type="pres">
      <dgm:prSet presAssocID="{034191E0-6190-4500-9716-4907CBC02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E25DC08-01B1-47D8-BD6E-9B09BED1C66C}" srcId="{3E1B4CEF-B9C2-4BF2-A1C3-E28453296023}" destId="{034191E0-6190-4500-9716-4907CBC0209C}" srcOrd="2" destOrd="0" parTransId="{D7157FD1-081E-4D53-9569-F9C1ECB4E479}" sibTransId="{99A84CD4-7FA8-4F52-A50D-0A2539954C8C}"/>
    <dgm:cxn modelId="{67CDEF08-9D89-4D7D-B235-09AEC0DAEC2B}" srcId="{7EF566C7-C450-4E03-86D7-376F3FA2DAEE}" destId="{5926C8F0-C3EA-4F35-847B-557FDA15EA80}" srcOrd="0" destOrd="0" parTransId="{4C3B4A42-B550-4331-BF2F-F13C50D580F5}" sibTransId="{0F7AC697-DA4E-4692-B13A-962750ACF9D7}"/>
    <dgm:cxn modelId="{66C02D1C-DF67-48C0-AAB9-81D7A73E0280}" type="presOf" srcId="{6C5AB481-CDF1-4EA3-8D46-60D1B5945112}" destId="{CEA14398-40FF-4651-A919-102F23E4CF07}" srcOrd="0" destOrd="1" presId="urn:microsoft.com/office/officeart/2005/8/layout/hList1"/>
    <dgm:cxn modelId="{4798FF20-39D3-427F-8DFB-3E84E97E4C7F}" srcId="{3E1B4CEF-B9C2-4BF2-A1C3-E28453296023}" destId="{3D991A2F-5BEB-42B7-A420-C8626943C851}" srcOrd="0" destOrd="0" parTransId="{87D81E87-3128-4CDE-AFDB-B44577E0A3E2}" sibTransId="{2748562A-EF17-4CDE-BB5C-FECA1BEFD03F}"/>
    <dgm:cxn modelId="{1B5C6166-AE95-4EF3-ADBB-16758458E8AB}" srcId="{034191E0-6190-4500-9716-4907CBC0209C}" destId="{6C5AB481-CDF1-4EA3-8D46-60D1B5945112}" srcOrd="1" destOrd="0" parTransId="{929DF86B-E70A-49BD-AB06-C7960D0F6ADB}" sibTransId="{5ACF968D-4E63-4B43-94CC-65F014C0899C}"/>
    <dgm:cxn modelId="{37583972-E4A5-4E03-955A-C0C918421C08}" type="presOf" srcId="{3E1B4CEF-B9C2-4BF2-A1C3-E28453296023}" destId="{E04749C8-8882-4B02-9729-AF83252F9D30}" srcOrd="0" destOrd="0" presId="urn:microsoft.com/office/officeart/2005/8/layout/hList1"/>
    <dgm:cxn modelId="{E2B43B54-1C26-4828-B089-A49C32815C49}" srcId="{3E1B4CEF-B9C2-4BF2-A1C3-E28453296023}" destId="{7EF566C7-C450-4E03-86D7-376F3FA2DAEE}" srcOrd="1" destOrd="0" parTransId="{0B5DE636-F6CB-4A73-BC58-15D24E8D5196}" sibTransId="{89EEF600-DF81-47B8-B533-34ABF04FB812}"/>
    <dgm:cxn modelId="{22CC308B-C21F-4405-BE12-93DBD0C7120E}" type="presOf" srcId="{7EF566C7-C450-4E03-86D7-376F3FA2DAEE}" destId="{A944EDE8-0659-4BD0-A206-B6B0C3238EDC}" srcOrd="0" destOrd="0" presId="urn:microsoft.com/office/officeart/2005/8/layout/hList1"/>
    <dgm:cxn modelId="{871EBB92-DA89-4505-969B-0D8A927443D1}" srcId="{3D991A2F-5BEB-42B7-A420-C8626943C851}" destId="{BA029B6A-1C98-4C18-8799-B05B051EC578}" srcOrd="0" destOrd="0" parTransId="{D6B775D9-E57F-4CC4-8A15-4DC89731DCAB}" sibTransId="{55481038-4950-4070-8B03-CD26E828226C}"/>
    <dgm:cxn modelId="{EEAB5BA0-DCA6-491B-B707-B0D875F3B82A}" type="presOf" srcId="{617D26A9-EB4E-4D9E-86A0-508DBD843CED}" destId="{CEA14398-40FF-4651-A919-102F23E4CF07}" srcOrd="0" destOrd="0" presId="urn:microsoft.com/office/officeart/2005/8/layout/hList1"/>
    <dgm:cxn modelId="{CBFA90B3-FCD7-4425-98C9-7BFB008B2BD2}" type="presOf" srcId="{BA029B6A-1C98-4C18-8799-B05B051EC578}" destId="{8822512E-12C2-40EF-A5CE-587E525B0C10}" srcOrd="0" destOrd="0" presId="urn:microsoft.com/office/officeart/2005/8/layout/hList1"/>
    <dgm:cxn modelId="{FAED3AB9-9808-4862-ACC8-368AC7BF8E43}" type="presOf" srcId="{5926C8F0-C3EA-4F35-847B-557FDA15EA80}" destId="{2645DD74-7456-4873-8705-863EED2FF045}" srcOrd="0" destOrd="0" presId="urn:microsoft.com/office/officeart/2005/8/layout/hList1"/>
    <dgm:cxn modelId="{F30015D5-0B37-4AE9-8AF2-9410766D2DDA}" type="presOf" srcId="{034191E0-6190-4500-9716-4907CBC0209C}" destId="{E5CEB548-66A7-49FF-B784-66A64317C42D}" srcOrd="0" destOrd="0" presId="urn:microsoft.com/office/officeart/2005/8/layout/hList1"/>
    <dgm:cxn modelId="{F66F69DE-D76E-4F79-9C86-A9C6D4EF2DD4}" srcId="{034191E0-6190-4500-9716-4907CBC0209C}" destId="{617D26A9-EB4E-4D9E-86A0-508DBD843CED}" srcOrd="0" destOrd="0" parTransId="{53134F85-EC42-457C-B83A-4A30052146FF}" sibTransId="{867881F5-C93D-410D-9ABC-D9B85FD8A835}"/>
    <dgm:cxn modelId="{55D10CEB-6330-49E8-8AE2-54C55FB95EF6}" type="presOf" srcId="{3D991A2F-5BEB-42B7-A420-C8626943C851}" destId="{43A3B6FF-7D0A-44A4-AB67-8B6F59252C65}" srcOrd="0" destOrd="0" presId="urn:microsoft.com/office/officeart/2005/8/layout/hList1"/>
    <dgm:cxn modelId="{9EB907B5-78D0-4C30-A01A-EFF618146DB2}" type="presParOf" srcId="{E04749C8-8882-4B02-9729-AF83252F9D30}" destId="{B3D926B6-C7F7-4CA7-82DC-BAE898401238}" srcOrd="0" destOrd="0" presId="urn:microsoft.com/office/officeart/2005/8/layout/hList1"/>
    <dgm:cxn modelId="{DC8CB1C0-FFB5-41AC-92A2-004D2B6060BB}" type="presParOf" srcId="{B3D926B6-C7F7-4CA7-82DC-BAE898401238}" destId="{43A3B6FF-7D0A-44A4-AB67-8B6F59252C65}" srcOrd="0" destOrd="0" presId="urn:microsoft.com/office/officeart/2005/8/layout/hList1"/>
    <dgm:cxn modelId="{7CEA3EEF-A73D-4201-BCEF-D090579A10C4}" type="presParOf" srcId="{B3D926B6-C7F7-4CA7-82DC-BAE898401238}" destId="{8822512E-12C2-40EF-A5CE-587E525B0C10}" srcOrd="1" destOrd="0" presId="urn:microsoft.com/office/officeart/2005/8/layout/hList1"/>
    <dgm:cxn modelId="{4634DDA6-EBB6-4528-A834-E0E973F67513}" type="presParOf" srcId="{E04749C8-8882-4B02-9729-AF83252F9D30}" destId="{5628A055-852E-4011-9258-C768F8D893CB}" srcOrd="1" destOrd="0" presId="urn:microsoft.com/office/officeart/2005/8/layout/hList1"/>
    <dgm:cxn modelId="{5630EEFF-9AF2-4B0D-B150-9A95CF7C3F65}" type="presParOf" srcId="{E04749C8-8882-4B02-9729-AF83252F9D30}" destId="{F49B4261-8CB2-468C-AC59-8603CCAA0FF6}" srcOrd="2" destOrd="0" presId="urn:microsoft.com/office/officeart/2005/8/layout/hList1"/>
    <dgm:cxn modelId="{89BE3666-FF26-4C5A-A330-1F378BD05B40}" type="presParOf" srcId="{F49B4261-8CB2-468C-AC59-8603CCAA0FF6}" destId="{A944EDE8-0659-4BD0-A206-B6B0C3238EDC}" srcOrd="0" destOrd="0" presId="urn:microsoft.com/office/officeart/2005/8/layout/hList1"/>
    <dgm:cxn modelId="{EB76DB2A-4386-4E6E-BD8E-9DA27CAFA25C}" type="presParOf" srcId="{F49B4261-8CB2-468C-AC59-8603CCAA0FF6}" destId="{2645DD74-7456-4873-8705-863EED2FF045}" srcOrd="1" destOrd="0" presId="urn:microsoft.com/office/officeart/2005/8/layout/hList1"/>
    <dgm:cxn modelId="{BE51BEEB-DDA3-4777-AA2A-121600DF966D}" type="presParOf" srcId="{E04749C8-8882-4B02-9729-AF83252F9D30}" destId="{1E4374C8-395E-4DA0-8914-63221A42D9F5}" srcOrd="3" destOrd="0" presId="urn:microsoft.com/office/officeart/2005/8/layout/hList1"/>
    <dgm:cxn modelId="{13E4075F-64AE-4828-AA3E-891B4FCD590C}" type="presParOf" srcId="{E04749C8-8882-4B02-9729-AF83252F9D30}" destId="{866C51FF-EF65-4A18-9540-ADCBBF03BA29}" srcOrd="4" destOrd="0" presId="urn:microsoft.com/office/officeart/2005/8/layout/hList1"/>
    <dgm:cxn modelId="{8B310149-98D7-433F-92B3-B0EB56F74E4F}" type="presParOf" srcId="{866C51FF-EF65-4A18-9540-ADCBBF03BA29}" destId="{E5CEB548-66A7-49FF-B784-66A64317C42D}" srcOrd="0" destOrd="0" presId="urn:microsoft.com/office/officeart/2005/8/layout/hList1"/>
    <dgm:cxn modelId="{ED3795BD-23A5-478A-8AB5-CD6D2813C71B}" type="presParOf" srcId="{866C51FF-EF65-4A18-9540-ADCBBF03BA29}" destId="{CEA14398-40FF-4651-A919-102F23E4CF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B6FF-7D0A-44A4-AB67-8B6F59252C65}">
      <dsp:nvSpPr>
        <dsp:cNvPr id="0" name=""/>
        <dsp:cNvSpPr/>
      </dsp:nvSpPr>
      <dsp:spPr>
        <a:xfrm>
          <a:off x="2312" y="32757"/>
          <a:ext cx="2254355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/>
            <a:t>elkötelezettség</a:t>
          </a:r>
        </a:p>
      </dsp:txBody>
      <dsp:txXfrm>
        <a:off x="2312" y="32757"/>
        <a:ext cx="2254355" cy="489600"/>
      </dsp:txXfrm>
    </dsp:sp>
    <dsp:sp modelId="{8822512E-12C2-40EF-A5CE-587E525B0C10}">
      <dsp:nvSpPr>
        <dsp:cNvPr id="0" name=""/>
        <dsp:cNvSpPr/>
      </dsp:nvSpPr>
      <dsp:spPr>
        <a:xfrm>
          <a:off x="2312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2312" y="522357"/>
        <a:ext cx="2254355" cy="746639"/>
      </dsp:txXfrm>
    </dsp:sp>
    <dsp:sp modelId="{A944EDE8-0659-4BD0-A206-B6B0C3238EDC}">
      <dsp:nvSpPr>
        <dsp:cNvPr id="0" name=""/>
        <dsp:cNvSpPr/>
      </dsp:nvSpPr>
      <dsp:spPr>
        <a:xfrm>
          <a:off x="2572277" y="32757"/>
          <a:ext cx="2254355" cy="489600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/>
            <a:t>tudásgazdagítás</a:t>
          </a:r>
        </a:p>
      </dsp:txBody>
      <dsp:txXfrm>
        <a:off x="2572277" y="32757"/>
        <a:ext cx="2254355" cy="489600"/>
      </dsp:txXfrm>
    </dsp:sp>
    <dsp:sp modelId="{2645DD74-7456-4873-8705-863EED2FF045}">
      <dsp:nvSpPr>
        <dsp:cNvPr id="0" name=""/>
        <dsp:cNvSpPr/>
      </dsp:nvSpPr>
      <dsp:spPr>
        <a:xfrm>
          <a:off x="2572277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>
        <a:off x="2572277" y="522357"/>
        <a:ext cx="2254355" cy="746639"/>
      </dsp:txXfrm>
    </dsp:sp>
    <dsp:sp modelId="{E5CEB548-66A7-49FF-B784-66A64317C42D}">
      <dsp:nvSpPr>
        <dsp:cNvPr id="0" name=""/>
        <dsp:cNvSpPr/>
      </dsp:nvSpPr>
      <dsp:spPr>
        <a:xfrm>
          <a:off x="5142243" y="32757"/>
          <a:ext cx="2254355" cy="48960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/>
            <a:t>gyakorlat fejlesztése</a:t>
          </a:r>
        </a:p>
      </dsp:txBody>
      <dsp:txXfrm>
        <a:off x="5142243" y="32757"/>
        <a:ext cx="2254355" cy="489600"/>
      </dsp:txXfrm>
    </dsp:sp>
    <dsp:sp modelId="{CEA14398-40FF-4651-A919-102F23E4CF07}">
      <dsp:nvSpPr>
        <dsp:cNvPr id="0" name=""/>
        <dsp:cNvSpPr/>
      </dsp:nvSpPr>
      <dsp:spPr>
        <a:xfrm>
          <a:off x="5142243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bg2">
                <a:lumMod val="90000"/>
              </a:schemeClr>
            </a:solidFill>
          </a:endParaRPr>
        </a:p>
      </dsp:txBody>
      <dsp:txXfrm>
        <a:off x="5142243" y="522357"/>
        <a:ext cx="2254355" cy="746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0C3FE-74DC-47B2-AD92-7245FF0D6DA5}">
      <dsp:nvSpPr>
        <dsp:cNvPr id="0" name=""/>
        <dsp:cNvSpPr/>
      </dsp:nvSpPr>
      <dsp:spPr>
        <a:xfrm>
          <a:off x="-86981" y="-43263"/>
          <a:ext cx="2666336" cy="1847850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Képzővé válás, tanulás</a:t>
          </a:r>
        </a:p>
      </dsp:txBody>
      <dsp:txXfrm>
        <a:off x="780244" y="49128"/>
        <a:ext cx="931884" cy="277177"/>
      </dsp:txXfrm>
    </dsp:sp>
    <dsp:sp modelId="{C49339A6-BDFD-4AA8-AB80-093CF3145F0A}">
      <dsp:nvSpPr>
        <dsp:cNvPr id="0" name=""/>
        <dsp:cNvSpPr/>
      </dsp:nvSpPr>
      <dsp:spPr>
        <a:xfrm>
          <a:off x="100730" y="332170"/>
          <a:ext cx="2290913" cy="1558943"/>
        </a:xfrm>
        <a:prstGeom prst="ellipse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Képzői szerep értelmezése a hallgatói tanulás támogatásához</a:t>
          </a:r>
          <a:endParaRPr lang="hu-HU" sz="700" kern="1200" dirty="0"/>
        </a:p>
      </dsp:txBody>
      <dsp:txXfrm>
        <a:off x="712404" y="429604"/>
        <a:ext cx="1067565" cy="292301"/>
      </dsp:txXfrm>
    </dsp:sp>
    <dsp:sp modelId="{8F73BAA7-F01C-42D5-AB25-BA4EF31BA195}">
      <dsp:nvSpPr>
        <dsp:cNvPr id="0" name=""/>
        <dsp:cNvSpPr/>
      </dsp:nvSpPr>
      <dsp:spPr>
        <a:xfrm>
          <a:off x="739723" y="880661"/>
          <a:ext cx="1012926" cy="923925"/>
        </a:xfrm>
        <a:prstGeom prst="ellipse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Hallgatói tanulás</a:t>
          </a:r>
        </a:p>
      </dsp:txBody>
      <dsp:txXfrm>
        <a:off x="888063" y="1111642"/>
        <a:ext cx="716247" cy="461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B6FF-7D0A-44A4-AB67-8B6F59252C65}">
      <dsp:nvSpPr>
        <dsp:cNvPr id="0" name=""/>
        <dsp:cNvSpPr/>
      </dsp:nvSpPr>
      <dsp:spPr>
        <a:xfrm>
          <a:off x="2312" y="50668"/>
          <a:ext cx="2254355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/>
            <a:t>diagnosztikus eszköz</a:t>
          </a:r>
        </a:p>
      </dsp:txBody>
      <dsp:txXfrm>
        <a:off x="2312" y="50668"/>
        <a:ext cx="2254355" cy="489600"/>
      </dsp:txXfrm>
    </dsp:sp>
    <dsp:sp modelId="{8822512E-12C2-40EF-A5CE-587E525B0C10}">
      <dsp:nvSpPr>
        <dsp:cNvPr id="0" name=""/>
        <dsp:cNvSpPr/>
      </dsp:nvSpPr>
      <dsp:spPr>
        <a:xfrm>
          <a:off x="2312" y="540268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2312" y="540268"/>
        <a:ext cx="2254355" cy="746639"/>
      </dsp:txXfrm>
    </dsp:sp>
    <dsp:sp modelId="{A944EDE8-0659-4BD0-A206-B6B0C3238EDC}">
      <dsp:nvSpPr>
        <dsp:cNvPr id="0" name=""/>
        <dsp:cNvSpPr/>
      </dsp:nvSpPr>
      <dsp:spPr>
        <a:xfrm>
          <a:off x="2572277" y="50668"/>
          <a:ext cx="2254355" cy="489600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/>
            <a:t>LMS kurzus</a:t>
          </a:r>
        </a:p>
      </dsp:txBody>
      <dsp:txXfrm>
        <a:off x="2572277" y="50668"/>
        <a:ext cx="2254355" cy="489600"/>
      </dsp:txXfrm>
    </dsp:sp>
    <dsp:sp modelId="{2645DD74-7456-4873-8705-863EED2FF045}">
      <dsp:nvSpPr>
        <dsp:cNvPr id="0" name=""/>
        <dsp:cNvSpPr/>
      </dsp:nvSpPr>
      <dsp:spPr>
        <a:xfrm>
          <a:off x="2572277" y="540268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>
        <a:off x="2572277" y="540268"/>
        <a:ext cx="2254355" cy="746639"/>
      </dsp:txXfrm>
    </dsp:sp>
    <dsp:sp modelId="{E5CEB548-66A7-49FF-B784-66A64317C42D}">
      <dsp:nvSpPr>
        <dsp:cNvPr id="0" name=""/>
        <dsp:cNvSpPr/>
      </dsp:nvSpPr>
      <dsp:spPr>
        <a:xfrm>
          <a:off x="5142243" y="50668"/>
          <a:ext cx="2254355" cy="48960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/>
            <a:t>elektronikus portfólió</a:t>
          </a:r>
        </a:p>
      </dsp:txBody>
      <dsp:txXfrm>
        <a:off x="5142243" y="50668"/>
        <a:ext cx="2254355" cy="489600"/>
      </dsp:txXfrm>
    </dsp:sp>
    <dsp:sp modelId="{CEA14398-40FF-4651-A919-102F23E4CF07}">
      <dsp:nvSpPr>
        <dsp:cNvPr id="0" name=""/>
        <dsp:cNvSpPr/>
      </dsp:nvSpPr>
      <dsp:spPr>
        <a:xfrm>
          <a:off x="5142243" y="540268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bg2">
                <a:lumMod val="90000"/>
              </a:schemeClr>
            </a:solidFill>
          </a:endParaRPr>
        </a:p>
      </dsp:txBody>
      <dsp:txXfrm>
        <a:off x="5142243" y="540268"/>
        <a:ext cx="2254355" cy="7466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B6FF-7D0A-44A4-AB67-8B6F59252C65}">
      <dsp:nvSpPr>
        <dsp:cNvPr id="0" name=""/>
        <dsp:cNvSpPr/>
      </dsp:nvSpPr>
      <dsp:spPr>
        <a:xfrm>
          <a:off x="2895" y="32956"/>
          <a:ext cx="2823487" cy="8692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/>
            <a:t>diagnosztikus eszköz</a:t>
          </a:r>
        </a:p>
      </dsp:txBody>
      <dsp:txXfrm>
        <a:off x="2895" y="32956"/>
        <a:ext cx="2823487" cy="869216"/>
      </dsp:txXfrm>
    </dsp:sp>
    <dsp:sp modelId="{8822512E-12C2-40EF-A5CE-587E525B0C10}">
      <dsp:nvSpPr>
        <dsp:cNvPr id="0" name=""/>
        <dsp:cNvSpPr/>
      </dsp:nvSpPr>
      <dsp:spPr>
        <a:xfrm>
          <a:off x="2895" y="902173"/>
          <a:ext cx="2823487" cy="10540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24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2895" y="902173"/>
        <a:ext cx="2823487" cy="1054080"/>
      </dsp:txXfrm>
    </dsp:sp>
    <dsp:sp modelId="{A944EDE8-0659-4BD0-A206-B6B0C3238EDC}">
      <dsp:nvSpPr>
        <dsp:cNvPr id="0" name=""/>
        <dsp:cNvSpPr/>
      </dsp:nvSpPr>
      <dsp:spPr>
        <a:xfrm>
          <a:off x="3221671" y="32956"/>
          <a:ext cx="2823487" cy="869216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/>
            <a:t>LMS kurzus</a:t>
          </a:r>
        </a:p>
      </dsp:txBody>
      <dsp:txXfrm>
        <a:off x="3221671" y="32956"/>
        <a:ext cx="2823487" cy="869216"/>
      </dsp:txXfrm>
    </dsp:sp>
    <dsp:sp modelId="{2645DD74-7456-4873-8705-863EED2FF045}">
      <dsp:nvSpPr>
        <dsp:cNvPr id="0" name=""/>
        <dsp:cNvSpPr/>
      </dsp:nvSpPr>
      <dsp:spPr>
        <a:xfrm>
          <a:off x="3221671" y="902173"/>
          <a:ext cx="2823487" cy="1054080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2400" kern="1200" dirty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>
        <a:off x="3221671" y="902173"/>
        <a:ext cx="2823487" cy="1054080"/>
      </dsp:txXfrm>
    </dsp:sp>
    <dsp:sp modelId="{E5CEB548-66A7-49FF-B784-66A64317C42D}">
      <dsp:nvSpPr>
        <dsp:cNvPr id="0" name=""/>
        <dsp:cNvSpPr/>
      </dsp:nvSpPr>
      <dsp:spPr>
        <a:xfrm>
          <a:off x="6440446" y="32956"/>
          <a:ext cx="2823487" cy="869216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400" kern="1200" dirty="0"/>
            <a:t>elektronikus portfólió</a:t>
          </a:r>
        </a:p>
      </dsp:txBody>
      <dsp:txXfrm>
        <a:off x="6440446" y="32956"/>
        <a:ext cx="2823487" cy="869216"/>
      </dsp:txXfrm>
    </dsp:sp>
    <dsp:sp modelId="{CEA14398-40FF-4651-A919-102F23E4CF07}">
      <dsp:nvSpPr>
        <dsp:cNvPr id="0" name=""/>
        <dsp:cNvSpPr/>
      </dsp:nvSpPr>
      <dsp:spPr>
        <a:xfrm>
          <a:off x="6440446" y="902173"/>
          <a:ext cx="2823487" cy="1054080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2400" kern="1200" dirty="0">
            <a:solidFill>
              <a:schemeClr val="bg2">
                <a:lumMod val="90000"/>
              </a:schemeClr>
            </a:solidFill>
          </a:endParaRPr>
        </a:p>
      </dsp:txBody>
      <dsp:txXfrm>
        <a:off x="6440446" y="902173"/>
        <a:ext cx="2823487" cy="1054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99BA4-5AF2-430B-BB8C-D5790DBB8187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621B5-A991-4B86-9452-8AD6185D6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3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Ez egy nyitódia, amely röviden beazonosítja a projektet és annak kapcsolódását a DOKK-hoz.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59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Itt egy gyors áttekintést várunk a projekt lényegéről, hogy a hallgatóság kontextusba tudja helyezni a bemutatott munkát.</a:t>
            </a:r>
          </a:p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A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projekt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összefoglalója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A project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rövid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bemutatása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(1-2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mondatban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) 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Célkitűzések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Fő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fókuszterületek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,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kutatás-fejlesztési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irányok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Alprojektek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21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F045-D3E6-597A-9842-BF26CB7CE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C0561-08B2-ACFC-A2CE-02ED0D705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D83F3-61C3-AD9A-BAFC-375722DD0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hu-HU" sz="1800" b="0" i="0" u="none" strike="noStrike" baseline="0" dirty="0">
                <a:latin typeface="OpenSans-Regular"/>
              </a:rPr>
              <a:t>Beavatkozás, szisztematikus elemzés, tervezés és fejlesztés azoktatási/képzési gyakorlatban felmerülő összetett problémák megoldására.</a:t>
            </a:r>
          </a:p>
          <a:p>
            <a:pPr algn="l"/>
            <a:r>
              <a:rPr lang="hu-HU" sz="1800" b="0" i="0" u="none" strike="noStrike" baseline="0" dirty="0">
                <a:latin typeface="OpenSans-Regular"/>
              </a:rPr>
              <a:t>kutatáson alapuló megoldásokat generálni oktatási gyakorlat problémáira, ismeretek bővítése a beavatkozás jellemzőiről</a:t>
            </a:r>
          </a:p>
          <a:p>
            <a:pPr algn="l"/>
            <a:r>
              <a:rPr lang="hu-HU" sz="1800" b="0" i="0" u="none" strike="noStrike" baseline="0" dirty="0">
                <a:latin typeface="OpenSans-Regular"/>
              </a:rPr>
              <a:t>Folyamatos visszajelzés a beavatkozásban résztvevők számára</a:t>
            </a:r>
          </a:p>
          <a:p>
            <a:pPr algn="l"/>
            <a:r>
              <a:rPr lang="hu-HU" sz="1800" b="0" i="0" u="none" strike="noStrike" baseline="0" dirty="0">
                <a:latin typeface="OpenSans-Regular"/>
              </a:rPr>
              <a:t>– </a:t>
            </a:r>
            <a:r>
              <a:rPr lang="hu-HU" sz="1800" b="0" i="0" u="none" strike="noStrike" baseline="0" dirty="0" err="1">
                <a:latin typeface="OpenSans-Regular"/>
              </a:rPr>
              <a:t>participatív</a:t>
            </a:r>
            <a:r>
              <a:rPr lang="hu-HU" sz="1800" b="0" i="0" u="none" strike="noStrike" baseline="0" dirty="0">
                <a:latin typeface="OpenSans-Regular"/>
              </a:rPr>
              <a:t> jelleg </a:t>
            </a:r>
          </a:p>
          <a:p>
            <a:pPr algn="l"/>
            <a:r>
              <a:rPr lang="hu-HU" sz="1800" b="1" i="0" u="none" strike="noStrike" baseline="0" dirty="0">
                <a:latin typeface="OpenSans-Bold"/>
              </a:rPr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2D84B-EBE0-6F30-BE08-012AFF625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16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Eddigi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eredmények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és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megvalósult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tevékenységek</a:t>
            </a:r>
            <a:endParaRPr lang="hu-HU" sz="12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20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F6287-F777-C482-F721-33E78730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F2162-713D-CB27-F1E7-934CA12F4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DEC1A-34CB-033A-C8D7-2E3AB414C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Cél: a projekt mögött álló szakmai közösség bemutatása, a résztvevők láthatóvá tétele.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Mutassátok be röviden a projektben részt vevő csapatot! 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Kik alkotják a kutatócsoportot, milyen szakmai hátteret képviselnek?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Ha vannak különböző szerepkörök (pl. kutatók, fejlesztők, hallgatók, oktatók), érdemes ezt is kiemelni.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Szúrjatok be fotókat a csapatról, a közös munkáról, vagy akár a kutatás egyes fázisairól (pl. tanórák, kísérletek, prototípusok, workshop pillanatok). 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01EDB-83B8-C69D-0C43-BC01D594D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19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5ADEF-9364-7CA6-4695-254F418C4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194ECE-2D8F-52AF-E30E-004C711D2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69D2CE-F66F-830B-402C-B540B70A1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Itt olyan kérdéseket is felvethetnek, amelyeket a workshop során érdemes lenne megvitatni. Kérjük, hogy ezen a dián a kutatás és fejlesztés során felmerült szakmai kihívásokra összpontosítsatok, és ne a pályázati keretekből vagy adminisztratív folyamatokból adódó nehézségekre.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8B2EE-C2CF-F99F-658C-B847DF710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61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9D1F6-DC77-9A30-049E-C5D96AC3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6FE5B-0585-C22C-5020-17FE2D1F7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507EE-2CE5-6EEA-82EE-CFAAA43EE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Ez egy lehetőség arra, hogy a többi ernyőprojekt kapcsolatokat építsen és közös pontokat találjanak.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EECBE-9118-FA87-D099-A7CC1D4F2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4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8296-CA2D-7D1C-4845-0C7A633B0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BC16B25-C8AC-0C0B-B8D8-2621B94CF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15F344F-52EC-D310-2547-9966BCAB5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Az előadás végén egy rövid összegzés, amely nyitottan hagyja a diskurzust és lehetőséget biztosít további kapcsolatfelvételre.</a:t>
            </a:r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D32DAE5-FC87-18F5-E4FD-0B05DA3CB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2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84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2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38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37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text">
            <a:extLst>
              <a:ext uri="{FF2B5EF4-FFF2-40B4-BE49-F238E27FC236}">
                <a16:creationId xmlns:a16="http://schemas.microsoft.com/office/drawing/2014/main" id="{44B7EF65-32B2-A045-6167-940F902496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4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text">
            <a:extLst>
              <a:ext uri="{FF2B5EF4-FFF2-40B4-BE49-F238E27FC236}">
                <a16:creationId xmlns:a16="http://schemas.microsoft.com/office/drawing/2014/main" id="{16BE59FC-C4B2-6BD9-E59D-E91209E326D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F42B56-E478-729E-B09D-E9ECDE662DAB}"/>
              </a:ext>
            </a:extLst>
          </p:cNvPr>
          <p:cNvSpPr txBox="1">
            <a:spLocks/>
          </p:cNvSpPr>
          <p:nvPr userDrawn="1"/>
        </p:nvSpPr>
        <p:spPr>
          <a:xfrm>
            <a:off x="2290665" y="1081554"/>
            <a:ext cx="5578916" cy="35133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BELSŐ CÍMEK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Lorem ipsum dolor sit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amet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consectetur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Sed eros nisi,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congue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eget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tellus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eget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finibus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tempor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augue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. 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Vestibulum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pretium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metus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quis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est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maximus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accumsan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. 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Suspendisse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potenti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. Morbi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varius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ullamcorper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sit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Vestibulum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pretium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metus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quis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est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maximus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accumsan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. 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Suspendisse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potenti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. Morbi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varius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ullamcorper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Baskerville Old Face" panose="02020602080505020303" pitchFamily="18" charset="0"/>
              </a:rPr>
              <a:t> sit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36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7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mailto:rapos.nora@ppk.elte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white rectangular object with white text">
            <a:extLst>
              <a:ext uri="{FF2B5EF4-FFF2-40B4-BE49-F238E27FC236}">
                <a16:creationId xmlns:a16="http://schemas.microsoft.com/office/drawing/2014/main" id="{9E8E131C-616B-E05C-1138-4379BFA35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DEFD625-1790-FD82-B3A8-2D20EB26BB45}"/>
              </a:ext>
            </a:extLst>
          </p:cNvPr>
          <p:cNvSpPr txBox="1">
            <a:spLocks/>
          </p:cNvSpPr>
          <p:nvPr/>
        </p:nvSpPr>
        <p:spPr>
          <a:xfrm>
            <a:off x="651927" y="566059"/>
            <a:ext cx="10515600" cy="20211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40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Segoe UI" panose="020B0502040204020203" pitchFamily="34" charset="0"/>
                <a:cs typeface="Times New Roman" panose="02020603050405020304" pitchFamily="18" charset="0"/>
              </a:rPr>
              <a:t>Az iskolai tanárképzők képzővé válásának támogatására szolgáló, együttműködésre épülő rendszermodell kialakítása és vizsgálata</a:t>
            </a:r>
            <a:endParaRPr lang="hu-HU" sz="4000" dirty="0">
              <a:solidFill>
                <a:schemeClr val="bg1"/>
              </a:solidFill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D3E5AE-B0EA-607F-BBF7-A82EDE91B80C}"/>
              </a:ext>
            </a:extLst>
          </p:cNvPr>
          <p:cNvSpPr txBox="1">
            <a:spLocks/>
          </p:cNvSpPr>
          <p:nvPr/>
        </p:nvSpPr>
        <p:spPr>
          <a:xfrm>
            <a:off x="3024525" y="3726448"/>
            <a:ext cx="709144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hu-HU" sz="3200" dirty="0">
                <a:solidFill>
                  <a:schemeClr val="bg1"/>
                </a:solidFill>
                <a:latin typeface="Garamond" panose="02020404030301010803" pitchFamily="18" charset="0"/>
              </a:rPr>
              <a:t>Rapos Nóra (EP vezető)</a:t>
            </a:r>
            <a:b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hu-HU" sz="3200" dirty="0">
                <a:solidFill>
                  <a:schemeClr val="bg1"/>
                </a:solidFill>
                <a:latin typeface="Garamond" panose="02020404030301010803" pitchFamily="18" charset="0"/>
              </a:rPr>
              <a:t>ELTE Pedagógiai és Pszichológiai Kar, </a:t>
            </a:r>
            <a:r>
              <a:rPr lang="hu-HU" sz="2000" i="0" u="none" strike="noStrike" baseline="0" dirty="0">
                <a:solidFill>
                  <a:srgbClr val="FFFFFF"/>
                </a:solidFill>
                <a:latin typeface="Garamond" panose="02020404030301010803" pitchFamily="18" charset="0"/>
              </a:rPr>
              <a:t>Pedagógusok, Pedagógus Szakmai Közösségek, Pedagógusképzés Kutatócsoport</a:t>
            </a:r>
            <a:endParaRPr lang="en-US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183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background with blue text">
            <a:extLst>
              <a:ext uri="{FF2B5EF4-FFF2-40B4-BE49-F238E27FC236}">
                <a16:creationId xmlns:a16="http://schemas.microsoft.com/office/drawing/2014/main" id="{0D1A3705-420E-6F49-E515-6E0BF09A8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52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0973F0F-E5F9-AB05-3056-7C362B90E612}"/>
              </a:ext>
            </a:extLst>
          </p:cNvPr>
          <p:cNvSpPr txBox="1">
            <a:spLocks/>
          </p:cNvSpPr>
          <p:nvPr/>
        </p:nvSpPr>
        <p:spPr>
          <a:xfrm>
            <a:off x="2317188" y="510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B9F0268-3BC6-4ADF-8B00-4C24DED4A3EC}"/>
              </a:ext>
            </a:extLst>
          </p:cNvPr>
          <p:cNvSpPr txBox="1"/>
          <p:nvPr/>
        </p:nvSpPr>
        <p:spPr>
          <a:xfrm>
            <a:off x="150125" y="0"/>
            <a:ext cx="1204187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A</a:t>
            </a:r>
            <a:r>
              <a:rPr lang="hu-HU" sz="2400" dirty="0">
                <a:latin typeface="Garamond" panose="02020404030301010803" pitchFamily="18" charset="0"/>
              </a:rPr>
              <a:t> </a:t>
            </a:r>
            <a:r>
              <a:rPr lang="hu-HU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projekt bemutatása</a:t>
            </a:r>
          </a:p>
          <a:p>
            <a:r>
              <a:rPr lang="hu-HU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Problémafelvetés</a:t>
            </a:r>
          </a:p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Tanárképzési kontextus </a:t>
            </a:r>
            <a:r>
              <a:rPr lang="hu-HU" sz="2800" dirty="0">
                <a:latin typeface="Garamond" panose="02020404030301010803" pitchFamily="18" charset="0"/>
              </a:rPr>
              <a:t>- alternatív tanulási útvonalak – a képzői kör kiszélesedése, az iskolai tanárok új csoportja mint képzők</a:t>
            </a:r>
          </a:p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Kik is az iskolai tanárképzők? - </a:t>
            </a:r>
            <a:r>
              <a:rPr lang="hu-HU" sz="2800" dirty="0">
                <a:latin typeface="Garamond" panose="02020404030301010803" pitchFamily="18" charset="0"/>
              </a:rPr>
              <a:t>terminológiai bizonytalanság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Livingston</a:t>
            </a:r>
            <a:r>
              <a:rPr lang="hu-HU" sz="2000" dirty="0">
                <a:latin typeface="Garamond" panose="02020404030301010803" pitchFamily="18" charset="0"/>
              </a:rPr>
              <a:t>, 2014), </a:t>
            </a:r>
            <a:r>
              <a:rPr lang="hu-HU" sz="2800" dirty="0">
                <a:latin typeface="Garamond" panose="02020404030301010803" pitchFamily="18" charset="0"/>
              </a:rPr>
              <a:t>„kettős szakemberek” </a:t>
            </a:r>
            <a:r>
              <a:rPr lang="hu-HU" sz="2000" dirty="0">
                <a:latin typeface="Garamond" panose="02020404030301010803" pitchFamily="18" charset="0"/>
              </a:rPr>
              <a:t>(Murray &amp; Male, 2005), </a:t>
            </a:r>
            <a:r>
              <a:rPr lang="hu-HU" sz="2800" dirty="0">
                <a:latin typeface="Garamond" panose="02020404030301010803" pitchFamily="18" charset="0"/>
              </a:rPr>
              <a:t>tanárképzővé válás: tanulási- és identitáskonstrukciós folyamat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Dengerink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et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al</a:t>
            </a:r>
            <a:r>
              <a:rPr lang="hu-HU" sz="2000" dirty="0">
                <a:latin typeface="Garamond" panose="02020404030301010803" pitchFamily="18" charset="0"/>
              </a:rPr>
              <a:t>, 2015; </a:t>
            </a:r>
            <a:r>
              <a:rPr lang="hu-HU" sz="2000" dirty="0" err="1">
                <a:latin typeface="Garamond" panose="02020404030301010803" pitchFamily="18" charset="0"/>
              </a:rPr>
              <a:t>Swennen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et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al</a:t>
            </a:r>
            <a:r>
              <a:rPr lang="hu-HU" sz="2000" dirty="0">
                <a:latin typeface="Garamond" panose="02020404030301010803" pitchFamily="18" charset="0"/>
              </a:rPr>
              <a:t>., 2008)</a:t>
            </a:r>
          </a:p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Hogyan támogatható az iskolai tanárképzők képzővé válása? – </a:t>
            </a:r>
            <a:r>
              <a:rPr lang="hu-HU" sz="2800" dirty="0">
                <a:latin typeface="Garamond" panose="02020404030301010803" pitchFamily="18" charset="0"/>
              </a:rPr>
              <a:t>un. határátlépő helyzetek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Akkermen</a:t>
            </a:r>
            <a:r>
              <a:rPr lang="hu-HU" sz="2000" dirty="0">
                <a:latin typeface="Garamond" panose="02020404030301010803" pitchFamily="18" charset="0"/>
              </a:rPr>
              <a:t> &amp; Bakker, 2011)</a:t>
            </a:r>
            <a:endParaRPr lang="hu-HU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4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38BFD-8431-A748-7BDF-F1CDE6F9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background with blue text">
            <a:extLst>
              <a:ext uri="{FF2B5EF4-FFF2-40B4-BE49-F238E27FC236}">
                <a16:creationId xmlns:a16="http://schemas.microsoft.com/office/drawing/2014/main" id="{22998ED5-ECBA-B596-DD32-E84AE6B5B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0E1D44C-5FA5-C472-A6C1-D18F105938E7}"/>
              </a:ext>
            </a:extLst>
          </p:cNvPr>
          <p:cNvSpPr txBox="1">
            <a:spLocks/>
          </p:cNvSpPr>
          <p:nvPr/>
        </p:nvSpPr>
        <p:spPr>
          <a:xfrm>
            <a:off x="2317188" y="510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5423F7D4-D95D-F191-1E09-083E90342447}"/>
              </a:ext>
            </a:extLst>
          </p:cNvPr>
          <p:cNvSpPr txBox="1"/>
          <p:nvPr/>
        </p:nvSpPr>
        <p:spPr>
          <a:xfrm>
            <a:off x="150125" y="0"/>
            <a:ext cx="1204187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A</a:t>
            </a:r>
            <a:r>
              <a:rPr lang="hu-HU" sz="2400" dirty="0">
                <a:latin typeface="Garamond" panose="02020404030301010803" pitchFamily="18" charset="0"/>
              </a:rPr>
              <a:t> </a:t>
            </a:r>
            <a:r>
              <a:rPr lang="hu-HU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projekt bemutatása</a:t>
            </a:r>
          </a:p>
          <a:p>
            <a:r>
              <a:rPr lang="hu-HU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Célkitűzés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Egy konkrét képzésfejlesztés (PSZGY) kapcsán,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az érintett szereplőkkel való együttműködés keretei közt,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a képzővé válásuk, a tanárképző közösséggé válás támogatásához kapcsolódó </a:t>
            </a:r>
            <a:r>
              <a:rPr lang="hu-HU" sz="2400" b="1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együttműködésre épülő rendszermodell kialakítása és vizsgálata.</a:t>
            </a:r>
          </a:p>
          <a:p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  <a:ea typeface="+mj-ea"/>
              <a:cs typeface="+mj-cs"/>
            </a:endParaRPr>
          </a:p>
          <a:p>
            <a:r>
              <a:rPr lang="hu-HU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  <a:ea typeface="+mj-ea"/>
                <a:cs typeface="+mj-cs"/>
              </a:rPr>
              <a:t>Designkutatás</a:t>
            </a:r>
          </a:p>
          <a:p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  <a:ea typeface="+mj-ea"/>
              <a:cs typeface="+mj-cs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76B65FE-3F5D-B395-64C0-29230EEDB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3152633"/>
            <a:ext cx="7424381" cy="355724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67E3982-F71F-2F83-440B-2E4183B1F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943" y="5685445"/>
            <a:ext cx="1438476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2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86E1312C-68C1-A538-CA98-BD8B4CB36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987" y="1169443"/>
            <a:ext cx="3276085" cy="1561670"/>
          </a:xfrm>
          <a:prstGeom prst="rect">
            <a:avLst/>
          </a:prstGeom>
          <a:noFill/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9957ED15-D172-468D-E131-F543212E5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56" y="3169641"/>
            <a:ext cx="1796459" cy="14472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designkutatás</a:t>
            </a:r>
            <a:endParaRPr lang="hu-H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AutoShape 11">
            <a:extLst>
              <a:ext uri="{FF2B5EF4-FFF2-40B4-BE49-F238E27FC236}">
                <a16:creationId xmlns:a16="http://schemas.microsoft.com/office/drawing/2014/main" id="{7D3D8F03-4BFC-43AA-99B2-64B80E9E4B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3537" y="3879600"/>
            <a:ext cx="50609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 Box 3">
            <a:extLst>
              <a:ext uri="{FF2B5EF4-FFF2-40B4-BE49-F238E27FC236}">
                <a16:creationId xmlns:a16="http://schemas.microsoft.com/office/drawing/2014/main" id="{7A63A58A-5E1D-3D0D-C111-D82BC40BD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01" y="153852"/>
            <a:ext cx="11499652" cy="7097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PSZGY2 mint harmadik tanulási tér – határátlépés</a:t>
            </a:r>
            <a:endParaRPr lang="hu-HU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ha</a:t>
            </a:r>
            <a:r>
              <a:rPr lang="hu-HU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llgató </a:t>
            </a:r>
            <a:r>
              <a:rPr lang="hu-HU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tanárrá válásnak és tanulásnak támogatása</a:t>
            </a:r>
            <a:endParaRPr lang="hu-HU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A2EDD04-E11F-3168-A79C-BE2577581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548371"/>
              </p:ext>
            </p:extLst>
          </p:nvPr>
        </p:nvGraphicFramePr>
        <p:xfrm>
          <a:off x="2729552" y="3221487"/>
          <a:ext cx="7398911" cy="1301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39F2B49B-5670-9DAF-2183-5D58567FD95F}"/>
              </a:ext>
            </a:extLst>
          </p:cNvPr>
          <p:cNvCxnSpPr>
            <a:cxnSpLocks/>
          </p:cNvCxnSpPr>
          <p:nvPr/>
        </p:nvCxnSpPr>
        <p:spPr>
          <a:xfrm flipV="1">
            <a:off x="3221776" y="2809090"/>
            <a:ext cx="0" cy="421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904F05D9-B0BB-EFAE-BFA0-8D512F18DF9B}"/>
              </a:ext>
            </a:extLst>
          </p:cNvPr>
          <p:cNvGraphicFramePr/>
          <p:nvPr/>
        </p:nvGraphicFramePr>
        <p:xfrm>
          <a:off x="6096001" y="825593"/>
          <a:ext cx="2492374" cy="184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D42FFB41-8C5F-0BC9-9C4B-C743BB397F4E}"/>
              </a:ext>
            </a:extLst>
          </p:cNvPr>
          <p:cNvCxnSpPr>
            <a:cxnSpLocks/>
          </p:cNvCxnSpPr>
          <p:nvPr/>
        </p:nvCxnSpPr>
        <p:spPr>
          <a:xfrm>
            <a:off x="4191000" y="1719942"/>
            <a:ext cx="17430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Box 5">
            <a:extLst>
              <a:ext uri="{FF2B5EF4-FFF2-40B4-BE49-F238E27FC236}">
                <a16:creationId xmlns:a16="http://schemas.microsoft.com/office/drawing/2014/main" id="{F773076D-44F8-7B1D-0F75-A7BFD4622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0507" y="723944"/>
            <a:ext cx="3343275" cy="253930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szükséges a képzővé váláshoz: elkötelezettség, tudásgazdagítás, gyakorlat fejlesztése (Li, </a:t>
            </a:r>
            <a:r>
              <a:rPr lang="hu-HU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., 2024)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Milyen </a:t>
            </a:r>
            <a:r>
              <a:rPr lang="hu-HU" sz="1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tevékenységeket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végez az iskolai képző a hallgató tanulásának támogatásáért? 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Hogyan támogatja a hallgatót?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 a hallgató tanulásnak célja? 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Milyen tanulási  </a:t>
            </a:r>
            <a:r>
              <a:rPr lang="hu-HU" sz="1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tevékenységeket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végez majd a gyakorlat során ?</a:t>
            </a:r>
          </a:p>
        </p:txBody>
      </p:sp>
      <p:cxnSp>
        <p:nvCxnSpPr>
          <p:cNvPr id="19" name="AutoShape 8">
            <a:extLst>
              <a:ext uri="{FF2B5EF4-FFF2-40B4-BE49-F238E27FC236}">
                <a16:creationId xmlns:a16="http://schemas.microsoft.com/office/drawing/2014/main" id="{70E7F181-881B-FEFB-2870-5DDD2E020F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92673" y="1077776"/>
            <a:ext cx="682625" cy="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8">
            <a:extLst>
              <a:ext uri="{FF2B5EF4-FFF2-40B4-BE49-F238E27FC236}">
                <a16:creationId xmlns:a16="http://schemas.microsoft.com/office/drawing/2014/main" id="{81C646B6-EA85-88EA-EDB9-D23DBD69D9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137071" y="1787569"/>
            <a:ext cx="682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8">
            <a:extLst>
              <a:ext uri="{FF2B5EF4-FFF2-40B4-BE49-F238E27FC236}">
                <a16:creationId xmlns:a16="http://schemas.microsoft.com/office/drawing/2014/main" id="{CC596DBB-E60D-175C-7BA3-81A0584AE3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74429" y="2357528"/>
            <a:ext cx="1100869" cy="3159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14">
            <a:extLst>
              <a:ext uri="{FF2B5EF4-FFF2-40B4-BE49-F238E27FC236}">
                <a16:creationId xmlns:a16="http://schemas.microsoft.com/office/drawing/2014/main" id="{CCBB6814-DF7F-35D4-8DFF-E89E08218DC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93977" y="1205434"/>
            <a:ext cx="4090160" cy="1977008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15">
            <a:extLst>
              <a:ext uri="{FF2B5EF4-FFF2-40B4-BE49-F238E27FC236}">
                <a16:creationId xmlns:a16="http://schemas.microsoft.com/office/drawing/2014/main" id="{FF2EB351-0062-65A6-20D0-4C4FF63E92F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165334" y="1238498"/>
            <a:ext cx="3854679" cy="1898079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AutoShape 16">
            <a:extLst>
              <a:ext uri="{FF2B5EF4-FFF2-40B4-BE49-F238E27FC236}">
                <a16:creationId xmlns:a16="http://schemas.microsoft.com/office/drawing/2014/main" id="{4E480494-C375-EA8D-3AA9-9EBA9DDF151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674429" y="1258515"/>
            <a:ext cx="3360528" cy="1911126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3">
            <a:extLst>
              <a:ext uri="{FF2B5EF4-FFF2-40B4-BE49-F238E27FC236}">
                <a16:creationId xmlns:a16="http://schemas.microsoft.com/office/drawing/2014/main" id="{D2C861A6-CEA9-BB65-6544-FB803B1E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552" y="4616855"/>
            <a:ext cx="7398911" cy="6921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k</a:t>
            </a:r>
            <a:r>
              <a:rPr lang="hu-HU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épzővé válást támogató rendszermodell</a:t>
            </a:r>
            <a:endParaRPr lang="hu-H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Egyenes összekötő nyíllal 8">
            <a:extLst>
              <a:ext uri="{FF2B5EF4-FFF2-40B4-BE49-F238E27FC236}">
                <a16:creationId xmlns:a16="http://schemas.microsoft.com/office/drawing/2014/main" id="{9954B385-0C17-9020-9322-8C6FD60587DB}"/>
              </a:ext>
            </a:extLst>
          </p:cNvPr>
          <p:cNvCxnSpPr/>
          <p:nvPr/>
        </p:nvCxnSpPr>
        <p:spPr>
          <a:xfrm>
            <a:off x="6468256" y="1238498"/>
            <a:ext cx="689547" cy="7626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E793E5B3-B651-C571-7FA1-FFB43C6434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919257"/>
              </p:ext>
            </p:extLst>
          </p:nvPr>
        </p:nvGraphicFramePr>
        <p:xfrm>
          <a:off x="2729552" y="5206340"/>
          <a:ext cx="7398911" cy="1337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6" name="Text Box 13">
            <a:extLst>
              <a:ext uri="{FF2B5EF4-FFF2-40B4-BE49-F238E27FC236}">
                <a16:creationId xmlns:a16="http://schemas.microsoft.com/office/drawing/2014/main" id="{A16A751A-4DAA-DFB7-0FF6-786972534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27" y="4991618"/>
            <a:ext cx="1796459" cy="14472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DOKK</a:t>
            </a:r>
            <a:endParaRPr lang="hu-H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AutoShape 11">
            <a:extLst>
              <a:ext uri="{FF2B5EF4-FFF2-40B4-BE49-F238E27FC236}">
                <a16:creationId xmlns:a16="http://schemas.microsoft.com/office/drawing/2014/main" id="{2E3C1354-3EA1-C6A4-4753-B3AD812683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3537" y="5722273"/>
            <a:ext cx="50609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1870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6687-1DD2-AF89-8E1C-0EBE0C0F5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background with blue text">
            <a:extLst>
              <a:ext uri="{FF2B5EF4-FFF2-40B4-BE49-F238E27FC236}">
                <a16:creationId xmlns:a16="http://schemas.microsoft.com/office/drawing/2014/main" id="{660EEB93-3561-2173-D838-E179E32D4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652487B-9B0B-DA4C-2451-D053A1F463E4}"/>
              </a:ext>
            </a:extLst>
          </p:cNvPr>
          <p:cNvSpPr txBox="1">
            <a:spLocks/>
          </p:cNvSpPr>
          <p:nvPr/>
        </p:nvSpPr>
        <p:spPr>
          <a:xfrm>
            <a:off x="2317188" y="510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Kép 2" descr="A képen szöveg, fedett pályás, fehér tábla, kézír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C7A022C-088C-5158-FBD0-199F22AC4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30437" y="811390"/>
            <a:ext cx="4537123" cy="3402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Kép 4" descr="A képen ruházat, helyszín, fedett pályás, szé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C943FF7-6425-55D9-6ACF-E71A350E9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97" y="2591739"/>
            <a:ext cx="6113342" cy="4427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4018B53-24E9-992C-CB4D-22AB27307444}"/>
              </a:ext>
            </a:extLst>
          </p:cNvPr>
          <p:cNvSpPr txBox="1">
            <a:spLocks/>
          </p:cNvSpPr>
          <p:nvPr/>
        </p:nvSpPr>
        <p:spPr>
          <a:xfrm>
            <a:off x="173724" y="244249"/>
            <a:ext cx="6113343" cy="45371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hu-HU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Projektcsapat</a:t>
            </a:r>
            <a:endParaRPr lang="en-US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2400" i="0" u="none" strike="noStrike" baseline="0" dirty="0">
                <a:latin typeface="Garamond" panose="02020404030301010803" pitchFamily="18" charset="0"/>
              </a:rPr>
              <a:t>Pedagógusok, Pedagógus Szakmai Közösségek, Pedagógusképzés Kutatócsoport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2400" dirty="0">
                <a:latin typeface="Garamond" panose="02020404030301010803" pitchFamily="18" charset="0"/>
              </a:rPr>
              <a:t>4 iskola (12 pedagógus)</a:t>
            </a: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endParaRPr lang="hu-HU" sz="20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000" dirty="0">
                <a:solidFill>
                  <a:srgbClr val="000000"/>
                </a:solidFill>
                <a:latin typeface="Garamond" panose="02020404030301010803" pitchFamily="18" charset="0"/>
              </a:rPr>
              <a:t>Budaörsi 1. Számú Általános Iskola</a:t>
            </a: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000" dirty="0">
                <a:solidFill>
                  <a:srgbClr val="000000"/>
                </a:solidFill>
                <a:latin typeface="Garamond" panose="02020404030301010803" pitchFamily="18" charset="0"/>
              </a:rPr>
              <a:t>Farkasréti Általános Iskola</a:t>
            </a: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000" b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Gyermekek Háza Alternatív Általános Iskola és Gimnázium</a:t>
            </a: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000" b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Kőbányai Bem József Általános Iskola</a:t>
            </a:r>
            <a:endParaRPr lang="hu-HU" b="0" dirty="0"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en-US" sz="1000" dirty="0"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endParaRPr lang="en-US" sz="2000" i="1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35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B23EE-ADD7-F603-AE73-D63DEADB0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background with blue text">
            <a:extLst>
              <a:ext uri="{FF2B5EF4-FFF2-40B4-BE49-F238E27FC236}">
                <a16:creationId xmlns:a16="http://schemas.microsoft.com/office/drawing/2014/main" id="{FD43AB24-C0E4-C4AA-A94B-EF34590A5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E8EE72D-CD71-0A12-AE88-B7225F218679}"/>
              </a:ext>
            </a:extLst>
          </p:cNvPr>
          <p:cNvSpPr txBox="1">
            <a:spLocks/>
          </p:cNvSpPr>
          <p:nvPr/>
        </p:nvSpPr>
        <p:spPr>
          <a:xfrm>
            <a:off x="2317188" y="510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DDEFB-8211-A2D4-ECA3-D949EE6426FE}"/>
              </a:ext>
            </a:extLst>
          </p:cNvPr>
          <p:cNvSpPr txBox="1">
            <a:spLocks/>
          </p:cNvSpPr>
          <p:nvPr/>
        </p:nvSpPr>
        <p:spPr>
          <a:xfrm>
            <a:off x="817815" y="2169253"/>
            <a:ext cx="9967328" cy="35133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</a:pPr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</a:pPr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</a:pPr>
            <a:endParaRPr lang="hu-HU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Kihívások</a:t>
            </a:r>
            <a: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és</a:t>
            </a:r>
            <a: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tanulságok</a:t>
            </a:r>
            <a:endParaRPr lang="en-US" sz="4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2800" dirty="0">
                <a:latin typeface="Garamond" panose="02020404030301010803" pitchFamily="18" charset="0"/>
              </a:rPr>
              <a:t>Oktatói szerepértelmezés együttműködő helyzetben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2800" dirty="0">
                <a:latin typeface="Garamond" panose="02020404030301010803" pitchFamily="18" charset="0"/>
              </a:rPr>
              <a:t>Oktatói szerep egyetemi inkoherenciája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hu-HU" sz="2800" dirty="0">
                <a:latin typeface="Garamond" panose="02020404030301010803" pitchFamily="18" charset="0"/>
              </a:rPr>
              <a:t>Kapcsolatok építésének szerepe projekten belül</a:t>
            </a: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hu-HU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hu-HU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hu-HU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hu-HU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hu-HU" sz="20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pPr marL="342900" indent="-342900"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69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04F9F-1F46-299F-39A4-75D0EB88E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background with blue text">
            <a:extLst>
              <a:ext uri="{FF2B5EF4-FFF2-40B4-BE49-F238E27FC236}">
                <a16:creationId xmlns:a16="http://schemas.microsoft.com/office/drawing/2014/main" id="{FCE4783C-AC22-EF84-39D7-819AE064A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901835C-A85A-280A-D21A-7D700CE09129}"/>
              </a:ext>
            </a:extLst>
          </p:cNvPr>
          <p:cNvSpPr txBox="1">
            <a:spLocks/>
          </p:cNvSpPr>
          <p:nvPr/>
        </p:nvSpPr>
        <p:spPr>
          <a:xfrm>
            <a:off x="2317188" y="5107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6E78F85-C171-E276-0CAE-47BBE166D5C8}"/>
              </a:ext>
            </a:extLst>
          </p:cNvPr>
          <p:cNvSpPr txBox="1">
            <a:spLocks/>
          </p:cNvSpPr>
          <p:nvPr/>
        </p:nvSpPr>
        <p:spPr>
          <a:xfrm>
            <a:off x="627797" y="590422"/>
            <a:ext cx="9456003" cy="13375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Következő</a:t>
            </a: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lépések</a:t>
            </a: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és</a:t>
            </a: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lehetséges</a:t>
            </a: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együttműködések</a:t>
            </a:r>
            <a:endParaRPr lang="en-US" sz="36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D57E64E-BC59-0C4C-80C9-34FD43E6F4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3550990"/>
              </p:ext>
            </p:extLst>
          </p:nvPr>
        </p:nvGraphicFramePr>
        <p:xfrm>
          <a:off x="1296537" y="2705619"/>
          <a:ext cx="9266830" cy="1989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63598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C1C8C-7E5F-6CDF-E4A3-F0FEAA43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white rectangular object with white text">
            <a:extLst>
              <a:ext uri="{FF2B5EF4-FFF2-40B4-BE49-F238E27FC236}">
                <a16:creationId xmlns:a16="http://schemas.microsoft.com/office/drawing/2014/main" id="{08742DC5-295D-4147-6408-ECE887114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E3D2096-DA12-58DD-150D-F3D1A1BD8E5A}"/>
              </a:ext>
            </a:extLst>
          </p:cNvPr>
          <p:cNvSpPr txBox="1"/>
          <p:nvPr/>
        </p:nvSpPr>
        <p:spPr>
          <a:xfrm>
            <a:off x="1028131" y="4119271"/>
            <a:ext cx="6096000" cy="923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800" dirty="0">
                <a:solidFill>
                  <a:schemeClr val="bg1"/>
                </a:solidFill>
                <a:latin typeface="Garamond" panose="02020404030301010803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rapos.nora@ppk.elte.hu</a:t>
            </a:r>
            <a:endParaRPr lang="hu-HU" sz="28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endParaRPr lang="hu-HU" sz="1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95E4D33-D10B-B7FE-A22B-2D621877D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499" y="0"/>
            <a:ext cx="8861501" cy="359691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6DB7BB9-9FD0-3F1C-9107-1AFF1D147B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334215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738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0fd95c-43fe-470b-828f-8c1b9084d0cf">
      <Terms xmlns="http://schemas.microsoft.com/office/infopath/2007/PartnerControls"/>
    </lcf76f155ced4ddcb4097134ff3c332f>
    <M_x00f3_dos_x00ed_t_x00e1_soka xmlns="790fd95c-43fe-470b-828f-8c1b9084d0cf" xsi:nil="true"/>
    <TaxCatchAll xmlns="9e8ed2ac-47b4-419f-b917-7171d75cc69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D65286222918498F1603C545B46914" ma:contentTypeVersion="16" ma:contentTypeDescription="Create a new document." ma:contentTypeScope="" ma:versionID="d67f1f9028150c7abc58295e52712ad8">
  <xsd:schema xmlns:xsd="http://www.w3.org/2001/XMLSchema" xmlns:xs="http://www.w3.org/2001/XMLSchema" xmlns:p="http://schemas.microsoft.com/office/2006/metadata/properties" xmlns:ns2="790fd95c-43fe-470b-828f-8c1b9084d0cf" xmlns:ns3="9e8ed2ac-47b4-419f-b917-7171d75cc69b" targetNamespace="http://schemas.microsoft.com/office/2006/metadata/properties" ma:root="true" ma:fieldsID="f4ee654a8647f8140a503047fc699d7d" ns2:_="" ns3:_="">
    <xsd:import namespace="790fd95c-43fe-470b-828f-8c1b9084d0cf"/>
    <xsd:import namespace="9e8ed2ac-47b4-419f-b917-7171d75cc6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_x00f3_dos_x00ed_t_x00e1_sok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fd95c-43fe-470b-828f-8c1b9084d0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_x00f3_dos_x00ed_t_x00e1_soka" ma:index="22" nillable="true" ma:displayName="Módosítás oka" ma:description="Miért változott?" ma:format="Dropdown" ma:internalName="M_x00f3_dos_x00ed_t_x00e1_soka">
      <xsd:simpleType>
        <xsd:restriction base="dms:Text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ed2ac-47b4-419f-b917-7171d75c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999f7c6-24d1-4303-bb8d-b046416f0f09}" ma:internalName="TaxCatchAll" ma:showField="CatchAllData" ma:web="9e8ed2ac-47b4-419f-b917-7171d75cc6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76DC6E-0A9D-44F8-8DA0-E11FAD1711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DAD1D3-2F81-45D8-89EA-25C6E9C256DC}">
  <ds:schemaRefs>
    <ds:schemaRef ds:uri="http://schemas.microsoft.com/office/2006/metadata/properties"/>
    <ds:schemaRef ds:uri="http://schemas.microsoft.com/office/infopath/2007/PartnerControls"/>
    <ds:schemaRef ds:uri="790fd95c-43fe-470b-828f-8c1b9084d0cf"/>
    <ds:schemaRef ds:uri="9e8ed2ac-47b4-419f-b917-7171d75cc69b"/>
  </ds:schemaRefs>
</ds:datastoreItem>
</file>

<file path=customXml/itemProps3.xml><?xml version="1.0" encoding="utf-8"?>
<ds:datastoreItem xmlns:ds="http://schemas.openxmlformats.org/officeDocument/2006/customXml" ds:itemID="{60E0EBD2-DC8B-4740-BCA8-FDDB8BC068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0fd95c-43fe-470b-828f-8c1b9084d0cf"/>
    <ds:schemaRef ds:uri="9e8ed2ac-47b4-419f-b917-7171d75cc6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598</Words>
  <Application>Microsoft Office PowerPoint</Application>
  <PresentationFormat>Szélesvásznú</PresentationFormat>
  <Paragraphs>89</Paragraphs>
  <Slides>8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6" baseType="lpstr">
      <vt:lpstr>Aptos</vt:lpstr>
      <vt:lpstr>Arial</vt:lpstr>
      <vt:lpstr>Baskerville Old Face</vt:lpstr>
      <vt:lpstr>Garamond</vt:lpstr>
      <vt:lpstr>OpenSans-Bold</vt:lpstr>
      <vt:lpstr>OpenSans-Regular</vt:lpstr>
      <vt:lpstr>-webkit-standard</vt:lpstr>
      <vt:lpstr>Custom Design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Káposztás Csaba</dc:creator>
  <cp:lastModifiedBy>opponens</cp:lastModifiedBy>
  <cp:revision>21</cp:revision>
  <dcterms:created xsi:type="dcterms:W3CDTF">2024-10-06T18:32:04Z</dcterms:created>
  <dcterms:modified xsi:type="dcterms:W3CDTF">2025-05-12T14:28:40Z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0x01010076D65286222918498F1603C545B46914</vt:lpwstr>
  </property>
</Properties>
</file>