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</p:sldMasterIdLst>
  <p:notesMasterIdLst>
    <p:notesMasterId r:id="rId16"/>
  </p:notesMasterIdLst>
  <p:handoutMasterIdLst>
    <p:handoutMasterId r:id="rId17"/>
  </p:handoutMasterIdLst>
  <p:sldIdLst>
    <p:sldId id="403" r:id="rId6"/>
    <p:sldId id="412" r:id="rId7"/>
    <p:sldId id="406" r:id="rId8"/>
    <p:sldId id="408" r:id="rId9"/>
    <p:sldId id="407" r:id="rId10"/>
    <p:sldId id="409" r:id="rId11"/>
    <p:sldId id="410" r:id="rId12"/>
    <p:sldId id="265" r:id="rId13"/>
    <p:sldId id="262" r:id="rId14"/>
    <p:sldId id="362" r:id="rId15"/>
  </p:sldIdLst>
  <p:sldSz cx="12192000" cy="6858000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01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23" initials="123" lastIdx="4" clrIdx="0"/>
  <p:cmAuthor id="1" name="Csuzdi Szonja" initials="CSSZ" lastIdx="1" clrIdx="1"/>
  <p:cmAuthor id="2" name="Jeney Nóra" initials="JN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A200"/>
    <a:srgbClr val="CCCCCC"/>
    <a:srgbClr val="B6D37A"/>
    <a:srgbClr val="72B240"/>
    <a:srgbClr val="666666"/>
    <a:srgbClr val="6864A2"/>
    <a:srgbClr val="FBFCF6"/>
    <a:srgbClr val="7D7D7D"/>
    <a:srgbClr val="39BA24"/>
    <a:srgbClr val="0A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01"/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6D0816-1A84-4250-8183-89BF3AFC6902}" type="doc">
      <dgm:prSet loTypeId="urn:microsoft.com/office/officeart/2005/8/layout/venn2" loCatId="relationship" qsTypeId="urn:microsoft.com/office/officeart/2005/8/quickstyle/simple2" qsCatId="simple" csTypeId="urn:microsoft.com/office/officeart/2005/8/colors/accent3_3" csCatId="accent3" phldr="1"/>
      <dgm:spPr/>
    </dgm:pt>
    <dgm:pt modelId="{6260F5C9-0C17-485A-B533-0DBB29843F79}">
      <dgm:prSet phldrT="[Szöveg]" custT="1"/>
      <dgm:spPr/>
      <dgm:t>
        <a:bodyPr/>
        <a:lstStyle/>
        <a:p>
          <a:r>
            <a:rPr lang="hu-HU" sz="1800" b="1" dirty="0"/>
            <a:t>Képzővé válás, tanulás</a:t>
          </a:r>
        </a:p>
      </dgm:t>
    </dgm:pt>
    <dgm:pt modelId="{58D022EA-6762-46DC-9582-465F15E8F14A}" type="parTrans" cxnId="{24C14C42-5F29-47A6-867A-A19F85B6BB19}">
      <dgm:prSet/>
      <dgm:spPr/>
      <dgm:t>
        <a:bodyPr/>
        <a:lstStyle/>
        <a:p>
          <a:endParaRPr lang="hu-HU"/>
        </a:p>
      </dgm:t>
    </dgm:pt>
    <dgm:pt modelId="{B5E29459-0863-4F9C-94F9-A266E5DD71A2}" type="sibTrans" cxnId="{24C14C42-5F29-47A6-867A-A19F85B6BB19}">
      <dgm:prSet/>
      <dgm:spPr/>
      <dgm:t>
        <a:bodyPr/>
        <a:lstStyle/>
        <a:p>
          <a:endParaRPr lang="hu-HU"/>
        </a:p>
      </dgm:t>
    </dgm:pt>
    <dgm:pt modelId="{2B19774E-E826-4F4E-8C92-2C4785E85E3F}">
      <dgm:prSet phldrT="[Szöveg]" custT="1"/>
      <dgm:spPr/>
      <dgm:t>
        <a:bodyPr/>
        <a:lstStyle/>
        <a:p>
          <a:endParaRPr lang="hu-HU" sz="500" dirty="0"/>
        </a:p>
        <a:p>
          <a:r>
            <a:rPr lang="hu-HU" sz="1800" b="1" dirty="0"/>
            <a:t>Képzői szerep értelmezése a hallgatói tanulás támogatásához</a:t>
          </a:r>
          <a:endParaRPr lang="hu-HU" sz="1400" dirty="0"/>
        </a:p>
      </dgm:t>
    </dgm:pt>
    <dgm:pt modelId="{D25EF7E6-69CE-4A24-930F-766264A00DFA}" type="parTrans" cxnId="{42DD2850-D909-4B23-A91A-3423AFC78AD9}">
      <dgm:prSet/>
      <dgm:spPr/>
      <dgm:t>
        <a:bodyPr/>
        <a:lstStyle/>
        <a:p>
          <a:endParaRPr lang="hu-HU"/>
        </a:p>
      </dgm:t>
    </dgm:pt>
    <dgm:pt modelId="{7B70C2B8-8ED6-43B4-B32F-B7F425CAA276}" type="sibTrans" cxnId="{42DD2850-D909-4B23-A91A-3423AFC78AD9}">
      <dgm:prSet/>
      <dgm:spPr/>
      <dgm:t>
        <a:bodyPr/>
        <a:lstStyle/>
        <a:p>
          <a:endParaRPr lang="hu-HU"/>
        </a:p>
      </dgm:t>
    </dgm:pt>
    <dgm:pt modelId="{53F83351-1474-45C5-891F-9560B83E3AB7}">
      <dgm:prSet phldrT="[Szöveg]" custT="1"/>
      <dgm:spPr/>
      <dgm:t>
        <a:bodyPr/>
        <a:lstStyle/>
        <a:p>
          <a:r>
            <a:rPr lang="hu-HU" sz="2000" b="1" dirty="0"/>
            <a:t>Hallgatói tanulás</a:t>
          </a:r>
        </a:p>
      </dgm:t>
    </dgm:pt>
    <dgm:pt modelId="{C42D04F6-CEDE-4F81-9D23-6FC436BC3845}" type="parTrans" cxnId="{EE3AD148-953C-4D5B-82E8-5A83943D4797}">
      <dgm:prSet/>
      <dgm:spPr/>
      <dgm:t>
        <a:bodyPr/>
        <a:lstStyle/>
        <a:p>
          <a:endParaRPr lang="hu-HU"/>
        </a:p>
      </dgm:t>
    </dgm:pt>
    <dgm:pt modelId="{C97409BE-F2DF-4729-8E2D-BFFEE5963C41}" type="sibTrans" cxnId="{EE3AD148-953C-4D5B-82E8-5A83943D4797}">
      <dgm:prSet/>
      <dgm:spPr/>
      <dgm:t>
        <a:bodyPr/>
        <a:lstStyle/>
        <a:p>
          <a:endParaRPr lang="hu-HU"/>
        </a:p>
      </dgm:t>
    </dgm:pt>
    <dgm:pt modelId="{B62F00AF-F6BB-4DF8-A678-CCA040BA98EC}" type="pres">
      <dgm:prSet presAssocID="{476D0816-1A84-4250-8183-89BF3AFC6902}" presName="Name0" presStyleCnt="0">
        <dgm:presLayoutVars>
          <dgm:chMax val="7"/>
          <dgm:resizeHandles val="exact"/>
        </dgm:presLayoutVars>
      </dgm:prSet>
      <dgm:spPr/>
    </dgm:pt>
    <dgm:pt modelId="{18895578-4031-4B7E-A9AB-CD0ACCE67B36}" type="pres">
      <dgm:prSet presAssocID="{476D0816-1A84-4250-8183-89BF3AFC6902}" presName="comp1" presStyleCnt="0"/>
      <dgm:spPr/>
    </dgm:pt>
    <dgm:pt modelId="{39B0C3FE-74DC-47B2-AD92-7245FF0D6DA5}" type="pres">
      <dgm:prSet presAssocID="{476D0816-1A84-4250-8183-89BF3AFC6902}" presName="circle1" presStyleLbl="node1" presStyleIdx="0" presStyleCnt="3" custScaleX="144294"/>
      <dgm:spPr/>
    </dgm:pt>
    <dgm:pt modelId="{CA39E828-C2F7-46E9-BD20-270A2A2E309B}" type="pres">
      <dgm:prSet presAssocID="{476D0816-1A84-4250-8183-89BF3AFC6902}" presName="c1text" presStyleLbl="node1" presStyleIdx="0" presStyleCnt="3">
        <dgm:presLayoutVars>
          <dgm:bulletEnabled val="1"/>
        </dgm:presLayoutVars>
      </dgm:prSet>
      <dgm:spPr/>
    </dgm:pt>
    <dgm:pt modelId="{5BCCBAAF-2AE3-4B65-B3E0-75064A540EEA}" type="pres">
      <dgm:prSet presAssocID="{476D0816-1A84-4250-8183-89BF3AFC6902}" presName="comp2" presStyleCnt="0"/>
      <dgm:spPr/>
    </dgm:pt>
    <dgm:pt modelId="{C49339A6-BDFD-4AA8-AB80-093CF3145F0A}" type="pres">
      <dgm:prSet presAssocID="{476D0816-1A84-4250-8183-89BF3AFC6902}" presName="circle2" presStyleLbl="node1" presStyleIdx="1" presStyleCnt="3" custScaleX="165303" custScaleY="112487"/>
      <dgm:spPr/>
    </dgm:pt>
    <dgm:pt modelId="{683BF078-C9BD-45D4-8DB1-9F898064227E}" type="pres">
      <dgm:prSet presAssocID="{476D0816-1A84-4250-8183-89BF3AFC6902}" presName="c2text" presStyleLbl="node1" presStyleIdx="1" presStyleCnt="3">
        <dgm:presLayoutVars>
          <dgm:bulletEnabled val="1"/>
        </dgm:presLayoutVars>
      </dgm:prSet>
      <dgm:spPr/>
    </dgm:pt>
    <dgm:pt modelId="{CDEB3239-92B8-486B-86E6-EA435A432B07}" type="pres">
      <dgm:prSet presAssocID="{476D0816-1A84-4250-8183-89BF3AFC6902}" presName="comp3" presStyleCnt="0"/>
      <dgm:spPr/>
    </dgm:pt>
    <dgm:pt modelId="{8F73BAA7-F01C-42D5-AB25-BA4EF31BA195}" type="pres">
      <dgm:prSet presAssocID="{476D0816-1A84-4250-8183-89BF3AFC6902}" presName="circle3" presStyleLbl="node1" presStyleIdx="2" presStyleCnt="3" custScaleX="109633"/>
      <dgm:spPr/>
    </dgm:pt>
    <dgm:pt modelId="{5DC9F73C-7023-4078-9959-CA37BC07ADBE}" type="pres">
      <dgm:prSet presAssocID="{476D0816-1A84-4250-8183-89BF3AFC6902}" presName="c3text" presStyleLbl="node1" presStyleIdx="2" presStyleCnt="3">
        <dgm:presLayoutVars>
          <dgm:bulletEnabled val="1"/>
        </dgm:presLayoutVars>
      </dgm:prSet>
      <dgm:spPr/>
    </dgm:pt>
  </dgm:ptLst>
  <dgm:cxnLst>
    <dgm:cxn modelId="{A7234062-9895-48F2-8169-EB63D1D9C97F}" type="presOf" srcId="{2B19774E-E826-4F4E-8C92-2C4785E85E3F}" destId="{C49339A6-BDFD-4AA8-AB80-093CF3145F0A}" srcOrd="0" destOrd="0" presId="urn:microsoft.com/office/officeart/2005/8/layout/venn2"/>
    <dgm:cxn modelId="{24C14C42-5F29-47A6-867A-A19F85B6BB19}" srcId="{476D0816-1A84-4250-8183-89BF3AFC6902}" destId="{6260F5C9-0C17-485A-B533-0DBB29843F79}" srcOrd="0" destOrd="0" parTransId="{58D022EA-6762-46DC-9582-465F15E8F14A}" sibTransId="{B5E29459-0863-4F9C-94F9-A266E5DD71A2}"/>
    <dgm:cxn modelId="{EE3AD148-953C-4D5B-82E8-5A83943D4797}" srcId="{476D0816-1A84-4250-8183-89BF3AFC6902}" destId="{53F83351-1474-45C5-891F-9560B83E3AB7}" srcOrd="2" destOrd="0" parTransId="{C42D04F6-CEDE-4F81-9D23-6FC436BC3845}" sibTransId="{C97409BE-F2DF-4729-8E2D-BFFEE5963C41}"/>
    <dgm:cxn modelId="{B5FC424A-0D42-4CDE-8A80-EE52AA613224}" type="presOf" srcId="{476D0816-1A84-4250-8183-89BF3AFC6902}" destId="{B62F00AF-F6BB-4DF8-A678-CCA040BA98EC}" srcOrd="0" destOrd="0" presId="urn:microsoft.com/office/officeart/2005/8/layout/venn2"/>
    <dgm:cxn modelId="{42DD2850-D909-4B23-A91A-3423AFC78AD9}" srcId="{476D0816-1A84-4250-8183-89BF3AFC6902}" destId="{2B19774E-E826-4F4E-8C92-2C4785E85E3F}" srcOrd="1" destOrd="0" parTransId="{D25EF7E6-69CE-4A24-930F-766264A00DFA}" sibTransId="{7B70C2B8-8ED6-43B4-B32F-B7F425CAA276}"/>
    <dgm:cxn modelId="{6E40FB8E-022B-4F68-A895-E2B354F0DFAB}" type="presOf" srcId="{6260F5C9-0C17-485A-B533-0DBB29843F79}" destId="{CA39E828-C2F7-46E9-BD20-270A2A2E309B}" srcOrd="1" destOrd="0" presId="urn:microsoft.com/office/officeart/2005/8/layout/venn2"/>
    <dgm:cxn modelId="{688423AC-B121-46D1-8C2B-CCA4948E3DC0}" type="presOf" srcId="{2B19774E-E826-4F4E-8C92-2C4785E85E3F}" destId="{683BF078-C9BD-45D4-8DB1-9F898064227E}" srcOrd="1" destOrd="0" presId="urn:microsoft.com/office/officeart/2005/8/layout/venn2"/>
    <dgm:cxn modelId="{4AD99FDA-61B2-44DA-AECB-D5637C6BCC32}" type="presOf" srcId="{6260F5C9-0C17-485A-B533-0DBB29843F79}" destId="{39B0C3FE-74DC-47B2-AD92-7245FF0D6DA5}" srcOrd="0" destOrd="0" presId="urn:microsoft.com/office/officeart/2005/8/layout/venn2"/>
    <dgm:cxn modelId="{4057BDE6-1BEB-4945-BFBC-13588798A9B9}" type="presOf" srcId="{53F83351-1474-45C5-891F-9560B83E3AB7}" destId="{5DC9F73C-7023-4078-9959-CA37BC07ADBE}" srcOrd="1" destOrd="0" presId="urn:microsoft.com/office/officeart/2005/8/layout/venn2"/>
    <dgm:cxn modelId="{9147B9FB-AE09-472C-87C0-8444EFFAE273}" type="presOf" srcId="{53F83351-1474-45C5-891F-9560B83E3AB7}" destId="{8F73BAA7-F01C-42D5-AB25-BA4EF31BA195}" srcOrd="0" destOrd="0" presId="urn:microsoft.com/office/officeart/2005/8/layout/venn2"/>
    <dgm:cxn modelId="{6C8B3246-B99D-43D1-BDF6-27136996CDD9}" type="presParOf" srcId="{B62F00AF-F6BB-4DF8-A678-CCA040BA98EC}" destId="{18895578-4031-4B7E-A9AB-CD0ACCE67B36}" srcOrd="0" destOrd="0" presId="urn:microsoft.com/office/officeart/2005/8/layout/venn2"/>
    <dgm:cxn modelId="{3A033B78-7C33-43CF-B5A4-792D29971712}" type="presParOf" srcId="{18895578-4031-4B7E-A9AB-CD0ACCE67B36}" destId="{39B0C3FE-74DC-47B2-AD92-7245FF0D6DA5}" srcOrd="0" destOrd="0" presId="urn:microsoft.com/office/officeart/2005/8/layout/venn2"/>
    <dgm:cxn modelId="{B22A5B65-2437-4C3F-8E84-231498BDF9F5}" type="presParOf" srcId="{18895578-4031-4B7E-A9AB-CD0ACCE67B36}" destId="{CA39E828-C2F7-46E9-BD20-270A2A2E309B}" srcOrd="1" destOrd="0" presId="urn:microsoft.com/office/officeart/2005/8/layout/venn2"/>
    <dgm:cxn modelId="{D492CC94-AA9A-42E7-9BF5-968A104175E8}" type="presParOf" srcId="{B62F00AF-F6BB-4DF8-A678-CCA040BA98EC}" destId="{5BCCBAAF-2AE3-4B65-B3E0-75064A540EEA}" srcOrd="1" destOrd="0" presId="urn:microsoft.com/office/officeart/2005/8/layout/venn2"/>
    <dgm:cxn modelId="{6E836A63-D987-4A1E-8F24-580F9FFB6E8C}" type="presParOf" srcId="{5BCCBAAF-2AE3-4B65-B3E0-75064A540EEA}" destId="{C49339A6-BDFD-4AA8-AB80-093CF3145F0A}" srcOrd="0" destOrd="0" presId="urn:microsoft.com/office/officeart/2005/8/layout/venn2"/>
    <dgm:cxn modelId="{9FC65A24-D708-4905-AC49-97987C75F352}" type="presParOf" srcId="{5BCCBAAF-2AE3-4B65-B3E0-75064A540EEA}" destId="{683BF078-C9BD-45D4-8DB1-9F898064227E}" srcOrd="1" destOrd="0" presId="urn:microsoft.com/office/officeart/2005/8/layout/venn2"/>
    <dgm:cxn modelId="{7AF3B5F3-674A-4ED2-92D7-BC249FFF424C}" type="presParOf" srcId="{B62F00AF-F6BB-4DF8-A678-CCA040BA98EC}" destId="{CDEB3239-92B8-486B-86E6-EA435A432B07}" srcOrd="2" destOrd="0" presId="urn:microsoft.com/office/officeart/2005/8/layout/venn2"/>
    <dgm:cxn modelId="{F5291019-0FB3-4B33-A9B6-7433FC18FEDB}" type="presParOf" srcId="{CDEB3239-92B8-486B-86E6-EA435A432B07}" destId="{8F73BAA7-F01C-42D5-AB25-BA4EF31BA195}" srcOrd="0" destOrd="0" presId="urn:microsoft.com/office/officeart/2005/8/layout/venn2"/>
    <dgm:cxn modelId="{6FFF443E-4072-4B54-AF14-6BD846DF1733}" type="presParOf" srcId="{CDEB3239-92B8-486B-86E6-EA435A432B07}" destId="{5DC9F73C-7023-4078-9959-CA37BC07ADB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1B4CEF-B9C2-4BF2-A1C3-E2845329602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hu-HU"/>
        </a:p>
      </dgm:t>
    </dgm:pt>
    <dgm:pt modelId="{3D991A2F-5BEB-42B7-A420-C8626943C851}">
      <dgm:prSet phldrT="[Szöveg]"/>
      <dgm:spPr/>
      <dgm:t>
        <a:bodyPr/>
        <a:lstStyle/>
        <a:p>
          <a:r>
            <a:rPr lang="hu-HU"/>
            <a:t>elkötelezettség</a:t>
          </a:r>
        </a:p>
      </dgm:t>
    </dgm:pt>
    <dgm:pt modelId="{87D81E87-3128-4CDE-AFDB-B44577E0A3E2}" type="parTrans" cxnId="{4798FF20-39D3-427F-8DFB-3E84E97E4C7F}">
      <dgm:prSet/>
      <dgm:spPr/>
      <dgm:t>
        <a:bodyPr/>
        <a:lstStyle/>
        <a:p>
          <a:endParaRPr lang="hu-HU"/>
        </a:p>
      </dgm:t>
    </dgm:pt>
    <dgm:pt modelId="{2748562A-EF17-4CDE-BB5C-FECA1BEFD03F}" type="sibTrans" cxnId="{4798FF20-39D3-427F-8DFB-3E84E97E4C7F}">
      <dgm:prSet/>
      <dgm:spPr/>
      <dgm:t>
        <a:bodyPr/>
        <a:lstStyle/>
        <a:p>
          <a:endParaRPr lang="hu-HU"/>
        </a:p>
      </dgm:t>
    </dgm:pt>
    <dgm:pt modelId="{BA029B6A-1C98-4C18-8799-B05B051EC578}">
      <dgm:prSet phldrT="[Szöveg]" phldr="1"/>
      <dgm:spPr/>
      <dgm:t>
        <a:bodyPr/>
        <a:lstStyle/>
        <a:p>
          <a:endParaRPr lang="hu-HU" dirty="0">
            <a:solidFill>
              <a:schemeClr val="accent2">
                <a:lumMod val="20000"/>
                <a:lumOff val="80000"/>
              </a:schemeClr>
            </a:solidFill>
          </a:endParaRPr>
        </a:p>
      </dgm:t>
    </dgm:pt>
    <dgm:pt modelId="{D6B775D9-E57F-4CC4-8A15-4DC89731DCAB}" type="parTrans" cxnId="{871EBB92-DA89-4505-969B-0D8A927443D1}">
      <dgm:prSet/>
      <dgm:spPr/>
      <dgm:t>
        <a:bodyPr/>
        <a:lstStyle/>
        <a:p>
          <a:endParaRPr lang="hu-HU"/>
        </a:p>
      </dgm:t>
    </dgm:pt>
    <dgm:pt modelId="{55481038-4950-4070-8B03-CD26E828226C}" type="sibTrans" cxnId="{871EBB92-DA89-4505-969B-0D8A927443D1}">
      <dgm:prSet/>
      <dgm:spPr/>
      <dgm:t>
        <a:bodyPr/>
        <a:lstStyle/>
        <a:p>
          <a:endParaRPr lang="hu-HU"/>
        </a:p>
      </dgm:t>
    </dgm:pt>
    <dgm:pt modelId="{7EF566C7-C450-4E03-86D7-376F3FA2DAEE}">
      <dgm:prSet phldrT="[Szöveg]"/>
      <dgm:spPr/>
      <dgm:t>
        <a:bodyPr/>
        <a:lstStyle/>
        <a:p>
          <a:r>
            <a:rPr lang="hu-HU" dirty="0"/>
            <a:t>tudásgazdagítás</a:t>
          </a:r>
        </a:p>
      </dgm:t>
    </dgm:pt>
    <dgm:pt modelId="{0B5DE636-F6CB-4A73-BC58-15D24E8D5196}" type="parTrans" cxnId="{E2B43B54-1C26-4828-B089-A49C32815C49}">
      <dgm:prSet/>
      <dgm:spPr/>
      <dgm:t>
        <a:bodyPr/>
        <a:lstStyle/>
        <a:p>
          <a:endParaRPr lang="hu-HU"/>
        </a:p>
      </dgm:t>
    </dgm:pt>
    <dgm:pt modelId="{89EEF600-DF81-47B8-B533-34ABF04FB812}" type="sibTrans" cxnId="{E2B43B54-1C26-4828-B089-A49C32815C49}">
      <dgm:prSet/>
      <dgm:spPr/>
      <dgm:t>
        <a:bodyPr/>
        <a:lstStyle/>
        <a:p>
          <a:endParaRPr lang="hu-HU"/>
        </a:p>
      </dgm:t>
    </dgm:pt>
    <dgm:pt modelId="{5926C8F0-C3EA-4F35-847B-557FDA15EA80}">
      <dgm:prSet phldrT="[Szöveg]" phldr="1"/>
      <dgm:spPr/>
      <dgm:t>
        <a:bodyPr/>
        <a:lstStyle/>
        <a:p>
          <a:endParaRPr lang="hu-HU" dirty="0">
            <a:solidFill>
              <a:schemeClr val="accent6">
                <a:lumMod val="20000"/>
                <a:lumOff val="80000"/>
              </a:schemeClr>
            </a:solidFill>
          </a:endParaRPr>
        </a:p>
      </dgm:t>
    </dgm:pt>
    <dgm:pt modelId="{4C3B4A42-B550-4331-BF2F-F13C50D580F5}" type="parTrans" cxnId="{67CDEF08-9D89-4D7D-B235-09AEC0DAEC2B}">
      <dgm:prSet/>
      <dgm:spPr/>
      <dgm:t>
        <a:bodyPr/>
        <a:lstStyle/>
        <a:p>
          <a:endParaRPr lang="hu-HU"/>
        </a:p>
      </dgm:t>
    </dgm:pt>
    <dgm:pt modelId="{0F7AC697-DA4E-4692-B13A-962750ACF9D7}" type="sibTrans" cxnId="{67CDEF08-9D89-4D7D-B235-09AEC0DAEC2B}">
      <dgm:prSet/>
      <dgm:spPr/>
      <dgm:t>
        <a:bodyPr/>
        <a:lstStyle/>
        <a:p>
          <a:endParaRPr lang="hu-HU"/>
        </a:p>
      </dgm:t>
    </dgm:pt>
    <dgm:pt modelId="{034191E0-6190-4500-9716-4907CBC0209C}">
      <dgm:prSet phldrT="[Szöveg]"/>
      <dgm:spPr/>
      <dgm:t>
        <a:bodyPr/>
        <a:lstStyle/>
        <a:p>
          <a:r>
            <a:rPr lang="hu-HU"/>
            <a:t>gyakorlat fejlesztése</a:t>
          </a:r>
        </a:p>
      </dgm:t>
    </dgm:pt>
    <dgm:pt modelId="{D7157FD1-081E-4D53-9569-F9C1ECB4E479}" type="parTrans" cxnId="{4E25DC08-01B1-47D8-BD6E-9B09BED1C66C}">
      <dgm:prSet/>
      <dgm:spPr/>
      <dgm:t>
        <a:bodyPr/>
        <a:lstStyle/>
        <a:p>
          <a:endParaRPr lang="hu-HU"/>
        </a:p>
      </dgm:t>
    </dgm:pt>
    <dgm:pt modelId="{99A84CD4-7FA8-4F52-A50D-0A2539954C8C}" type="sibTrans" cxnId="{4E25DC08-01B1-47D8-BD6E-9B09BED1C66C}">
      <dgm:prSet/>
      <dgm:spPr/>
      <dgm:t>
        <a:bodyPr/>
        <a:lstStyle/>
        <a:p>
          <a:endParaRPr lang="hu-HU"/>
        </a:p>
      </dgm:t>
    </dgm:pt>
    <dgm:pt modelId="{617D26A9-EB4E-4D9E-86A0-508DBD843CED}">
      <dgm:prSet phldrT="[Szöveg]"/>
      <dgm:spPr/>
      <dgm:t>
        <a:bodyPr/>
        <a:lstStyle/>
        <a:p>
          <a:endParaRPr lang="hu-HU" dirty="0"/>
        </a:p>
      </dgm:t>
    </dgm:pt>
    <dgm:pt modelId="{53134F85-EC42-457C-B83A-4A30052146FF}" type="parTrans" cxnId="{F66F69DE-D76E-4F79-9C86-A9C6D4EF2DD4}">
      <dgm:prSet/>
      <dgm:spPr/>
      <dgm:t>
        <a:bodyPr/>
        <a:lstStyle/>
        <a:p>
          <a:endParaRPr lang="hu-HU"/>
        </a:p>
      </dgm:t>
    </dgm:pt>
    <dgm:pt modelId="{867881F5-C93D-410D-9ABC-D9B85FD8A835}" type="sibTrans" cxnId="{F66F69DE-D76E-4F79-9C86-A9C6D4EF2DD4}">
      <dgm:prSet/>
      <dgm:spPr/>
      <dgm:t>
        <a:bodyPr/>
        <a:lstStyle/>
        <a:p>
          <a:endParaRPr lang="hu-HU"/>
        </a:p>
      </dgm:t>
    </dgm:pt>
    <dgm:pt modelId="{6C5AB481-CDF1-4EA3-8D46-60D1B5945112}">
      <dgm:prSet phldrT="[Szöveg]" phldr="1"/>
      <dgm:spPr/>
      <dgm:t>
        <a:bodyPr/>
        <a:lstStyle/>
        <a:p>
          <a:endParaRPr lang="hu-HU" dirty="0">
            <a:solidFill>
              <a:schemeClr val="bg2">
                <a:lumMod val="90000"/>
              </a:schemeClr>
            </a:solidFill>
          </a:endParaRPr>
        </a:p>
      </dgm:t>
    </dgm:pt>
    <dgm:pt modelId="{929DF86B-E70A-49BD-AB06-C7960D0F6ADB}" type="parTrans" cxnId="{1B5C6166-AE95-4EF3-ADBB-16758458E8AB}">
      <dgm:prSet/>
      <dgm:spPr/>
      <dgm:t>
        <a:bodyPr/>
        <a:lstStyle/>
        <a:p>
          <a:endParaRPr lang="hu-HU"/>
        </a:p>
      </dgm:t>
    </dgm:pt>
    <dgm:pt modelId="{5ACF968D-4E63-4B43-94CC-65F014C0899C}" type="sibTrans" cxnId="{1B5C6166-AE95-4EF3-ADBB-16758458E8AB}">
      <dgm:prSet/>
      <dgm:spPr/>
      <dgm:t>
        <a:bodyPr/>
        <a:lstStyle/>
        <a:p>
          <a:endParaRPr lang="hu-HU"/>
        </a:p>
      </dgm:t>
    </dgm:pt>
    <dgm:pt modelId="{E04749C8-8882-4B02-9729-AF83252F9D30}" type="pres">
      <dgm:prSet presAssocID="{3E1B4CEF-B9C2-4BF2-A1C3-E28453296023}" presName="Name0" presStyleCnt="0">
        <dgm:presLayoutVars>
          <dgm:dir/>
          <dgm:animLvl val="lvl"/>
          <dgm:resizeHandles val="exact"/>
        </dgm:presLayoutVars>
      </dgm:prSet>
      <dgm:spPr/>
    </dgm:pt>
    <dgm:pt modelId="{B3D926B6-C7F7-4CA7-82DC-BAE898401238}" type="pres">
      <dgm:prSet presAssocID="{3D991A2F-5BEB-42B7-A420-C8626943C851}" presName="composite" presStyleCnt="0"/>
      <dgm:spPr/>
    </dgm:pt>
    <dgm:pt modelId="{43A3B6FF-7D0A-44A4-AB67-8B6F59252C65}" type="pres">
      <dgm:prSet presAssocID="{3D991A2F-5BEB-42B7-A420-C8626943C85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822512E-12C2-40EF-A5CE-587E525B0C10}" type="pres">
      <dgm:prSet presAssocID="{3D991A2F-5BEB-42B7-A420-C8626943C851}" presName="desTx" presStyleLbl="alignAccFollowNode1" presStyleIdx="0" presStyleCnt="3">
        <dgm:presLayoutVars>
          <dgm:bulletEnabled val="1"/>
        </dgm:presLayoutVars>
      </dgm:prSet>
      <dgm:spPr/>
    </dgm:pt>
    <dgm:pt modelId="{5628A055-852E-4011-9258-C768F8D893CB}" type="pres">
      <dgm:prSet presAssocID="{2748562A-EF17-4CDE-BB5C-FECA1BEFD03F}" presName="space" presStyleCnt="0"/>
      <dgm:spPr/>
    </dgm:pt>
    <dgm:pt modelId="{F49B4261-8CB2-468C-AC59-8603CCAA0FF6}" type="pres">
      <dgm:prSet presAssocID="{7EF566C7-C450-4E03-86D7-376F3FA2DAEE}" presName="composite" presStyleCnt="0"/>
      <dgm:spPr/>
    </dgm:pt>
    <dgm:pt modelId="{A944EDE8-0659-4BD0-A206-B6B0C3238EDC}" type="pres">
      <dgm:prSet presAssocID="{7EF566C7-C450-4E03-86D7-376F3FA2DAE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2645DD74-7456-4873-8705-863EED2FF045}" type="pres">
      <dgm:prSet presAssocID="{7EF566C7-C450-4E03-86D7-376F3FA2DAEE}" presName="desTx" presStyleLbl="alignAccFollowNode1" presStyleIdx="1" presStyleCnt="3">
        <dgm:presLayoutVars>
          <dgm:bulletEnabled val="1"/>
        </dgm:presLayoutVars>
      </dgm:prSet>
      <dgm:spPr/>
    </dgm:pt>
    <dgm:pt modelId="{1E4374C8-395E-4DA0-8914-63221A42D9F5}" type="pres">
      <dgm:prSet presAssocID="{89EEF600-DF81-47B8-B533-34ABF04FB812}" presName="space" presStyleCnt="0"/>
      <dgm:spPr/>
    </dgm:pt>
    <dgm:pt modelId="{866C51FF-EF65-4A18-9540-ADCBBF03BA29}" type="pres">
      <dgm:prSet presAssocID="{034191E0-6190-4500-9716-4907CBC0209C}" presName="composite" presStyleCnt="0"/>
      <dgm:spPr/>
    </dgm:pt>
    <dgm:pt modelId="{E5CEB548-66A7-49FF-B784-66A64317C42D}" type="pres">
      <dgm:prSet presAssocID="{034191E0-6190-4500-9716-4907CBC0209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EA14398-40FF-4651-A919-102F23E4CF07}" type="pres">
      <dgm:prSet presAssocID="{034191E0-6190-4500-9716-4907CBC0209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E25DC08-01B1-47D8-BD6E-9B09BED1C66C}" srcId="{3E1B4CEF-B9C2-4BF2-A1C3-E28453296023}" destId="{034191E0-6190-4500-9716-4907CBC0209C}" srcOrd="2" destOrd="0" parTransId="{D7157FD1-081E-4D53-9569-F9C1ECB4E479}" sibTransId="{99A84CD4-7FA8-4F52-A50D-0A2539954C8C}"/>
    <dgm:cxn modelId="{67CDEF08-9D89-4D7D-B235-09AEC0DAEC2B}" srcId="{7EF566C7-C450-4E03-86D7-376F3FA2DAEE}" destId="{5926C8F0-C3EA-4F35-847B-557FDA15EA80}" srcOrd="0" destOrd="0" parTransId="{4C3B4A42-B550-4331-BF2F-F13C50D580F5}" sibTransId="{0F7AC697-DA4E-4692-B13A-962750ACF9D7}"/>
    <dgm:cxn modelId="{66C02D1C-DF67-48C0-AAB9-81D7A73E0280}" type="presOf" srcId="{6C5AB481-CDF1-4EA3-8D46-60D1B5945112}" destId="{CEA14398-40FF-4651-A919-102F23E4CF07}" srcOrd="0" destOrd="1" presId="urn:microsoft.com/office/officeart/2005/8/layout/hList1"/>
    <dgm:cxn modelId="{4798FF20-39D3-427F-8DFB-3E84E97E4C7F}" srcId="{3E1B4CEF-B9C2-4BF2-A1C3-E28453296023}" destId="{3D991A2F-5BEB-42B7-A420-C8626943C851}" srcOrd="0" destOrd="0" parTransId="{87D81E87-3128-4CDE-AFDB-B44577E0A3E2}" sibTransId="{2748562A-EF17-4CDE-BB5C-FECA1BEFD03F}"/>
    <dgm:cxn modelId="{1B5C6166-AE95-4EF3-ADBB-16758458E8AB}" srcId="{034191E0-6190-4500-9716-4907CBC0209C}" destId="{6C5AB481-CDF1-4EA3-8D46-60D1B5945112}" srcOrd="1" destOrd="0" parTransId="{929DF86B-E70A-49BD-AB06-C7960D0F6ADB}" sibTransId="{5ACF968D-4E63-4B43-94CC-65F014C0899C}"/>
    <dgm:cxn modelId="{37583972-E4A5-4E03-955A-C0C918421C08}" type="presOf" srcId="{3E1B4CEF-B9C2-4BF2-A1C3-E28453296023}" destId="{E04749C8-8882-4B02-9729-AF83252F9D30}" srcOrd="0" destOrd="0" presId="urn:microsoft.com/office/officeart/2005/8/layout/hList1"/>
    <dgm:cxn modelId="{E2B43B54-1C26-4828-B089-A49C32815C49}" srcId="{3E1B4CEF-B9C2-4BF2-A1C3-E28453296023}" destId="{7EF566C7-C450-4E03-86D7-376F3FA2DAEE}" srcOrd="1" destOrd="0" parTransId="{0B5DE636-F6CB-4A73-BC58-15D24E8D5196}" sibTransId="{89EEF600-DF81-47B8-B533-34ABF04FB812}"/>
    <dgm:cxn modelId="{22CC308B-C21F-4405-BE12-93DBD0C7120E}" type="presOf" srcId="{7EF566C7-C450-4E03-86D7-376F3FA2DAEE}" destId="{A944EDE8-0659-4BD0-A206-B6B0C3238EDC}" srcOrd="0" destOrd="0" presId="urn:microsoft.com/office/officeart/2005/8/layout/hList1"/>
    <dgm:cxn modelId="{871EBB92-DA89-4505-969B-0D8A927443D1}" srcId="{3D991A2F-5BEB-42B7-A420-C8626943C851}" destId="{BA029B6A-1C98-4C18-8799-B05B051EC578}" srcOrd="0" destOrd="0" parTransId="{D6B775D9-E57F-4CC4-8A15-4DC89731DCAB}" sibTransId="{55481038-4950-4070-8B03-CD26E828226C}"/>
    <dgm:cxn modelId="{EEAB5BA0-DCA6-491B-B707-B0D875F3B82A}" type="presOf" srcId="{617D26A9-EB4E-4D9E-86A0-508DBD843CED}" destId="{CEA14398-40FF-4651-A919-102F23E4CF07}" srcOrd="0" destOrd="0" presId="urn:microsoft.com/office/officeart/2005/8/layout/hList1"/>
    <dgm:cxn modelId="{CBFA90B3-FCD7-4425-98C9-7BFB008B2BD2}" type="presOf" srcId="{BA029B6A-1C98-4C18-8799-B05B051EC578}" destId="{8822512E-12C2-40EF-A5CE-587E525B0C10}" srcOrd="0" destOrd="0" presId="urn:microsoft.com/office/officeart/2005/8/layout/hList1"/>
    <dgm:cxn modelId="{FAED3AB9-9808-4862-ACC8-368AC7BF8E43}" type="presOf" srcId="{5926C8F0-C3EA-4F35-847B-557FDA15EA80}" destId="{2645DD74-7456-4873-8705-863EED2FF045}" srcOrd="0" destOrd="0" presId="urn:microsoft.com/office/officeart/2005/8/layout/hList1"/>
    <dgm:cxn modelId="{F30015D5-0B37-4AE9-8AF2-9410766D2DDA}" type="presOf" srcId="{034191E0-6190-4500-9716-4907CBC0209C}" destId="{E5CEB548-66A7-49FF-B784-66A64317C42D}" srcOrd="0" destOrd="0" presId="urn:microsoft.com/office/officeart/2005/8/layout/hList1"/>
    <dgm:cxn modelId="{F66F69DE-D76E-4F79-9C86-A9C6D4EF2DD4}" srcId="{034191E0-6190-4500-9716-4907CBC0209C}" destId="{617D26A9-EB4E-4D9E-86A0-508DBD843CED}" srcOrd="0" destOrd="0" parTransId="{53134F85-EC42-457C-B83A-4A30052146FF}" sibTransId="{867881F5-C93D-410D-9ABC-D9B85FD8A835}"/>
    <dgm:cxn modelId="{55D10CEB-6330-49E8-8AE2-54C55FB95EF6}" type="presOf" srcId="{3D991A2F-5BEB-42B7-A420-C8626943C851}" destId="{43A3B6FF-7D0A-44A4-AB67-8B6F59252C65}" srcOrd="0" destOrd="0" presId="urn:microsoft.com/office/officeart/2005/8/layout/hList1"/>
    <dgm:cxn modelId="{9EB907B5-78D0-4C30-A01A-EFF618146DB2}" type="presParOf" srcId="{E04749C8-8882-4B02-9729-AF83252F9D30}" destId="{B3D926B6-C7F7-4CA7-82DC-BAE898401238}" srcOrd="0" destOrd="0" presId="urn:microsoft.com/office/officeart/2005/8/layout/hList1"/>
    <dgm:cxn modelId="{DC8CB1C0-FFB5-41AC-92A2-004D2B6060BB}" type="presParOf" srcId="{B3D926B6-C7F7-4CA7-82DC-BAE898401238}" destId="{43A3B6FF-7D0A-44A4-AB67-8B6F59252C65}" srcOrd="0" destOrd="0" presId="urn:microsoft.com/office/officeart/2005/8/layout/hList1"/>
    <dgm:cxn modelId="{7CEA3EEF-A73D-4201-BCEF-D090579A10C4}" type="presParOf" srcId="{B3D926B6-C7F7-4CA7-82DC-BAE898401238}" destId="{8822512E-12C2-40EF-A5CE-587E525B0C10}" srcOrd="1" destOrd="0" presId="urn:microsoft.com/office/officeart/2005/8/layout/hList1"/>
    <dgm:cxn modelId="{4634DDA6-EBB6-4528-A834-E0E973F67513}" type="presParOf" srcId="{E04749C8-8882-4B02-9729-AF83252F9D30}" destId="{5628A055-852E-4011-9258-C768F8D893CB}" srcOrd="1" destOrd="0" presId="urn:microsoft.com/office/officeart/2005/8/layout/hList1"/>
    <dgm:cxn modelId="{5630EEFF-9AF2-4B0D-B150-9A95CF7C3F65}" type="presParOf" srcId="{E04749C8-8882-4B02-9729-AF83252F9D30}" destId="{F49B4261-8CB2-468C-AC59-8603CCAA0FF6}" srcOrd="2" destOrd="0" presId="urn:microsoft.com/office/officeart/2005/8/layout/hList1"/>
    <dgm:cxn modelId="{89BE3666-FF26-4C5A-A330-1F378BD05B40}" type="presParOf" srcId="{F49B4261-8CB2-468C-AC59-8603CCAA0FF6}" destId="{A944EDE8-0659-4BD0-A206-B6B0C3238EDC}" srcOrd="0" destOrd="0" presId="urn:microsoft.com/office/officeart/2005/8/layout/hList1"/>
    <dgm:cxn modelId="{EB76DB2A-4386-4E6E-BD8E-9DA27CAFA25C}" type="presParOf" srcId="{F49B4261-8CB2-468C-AC59-8603CCAA0FF6}" destId="{2645DD74-7456-4873-8705-863EED2FF045}" srcOrd="1" destOrd="0" presId="urn:microsoft.com/office/officeart/2005/8/layout/hList1"/>
    <dgm:cxn modelId="{BE51BEEB-DDA3-4777-AA2A-121600DF966D}" type="presParOf" srcId="{E04749C8-8882-4B02-9729-AF83252F9D30}" destId="{1E4374C8-395E-4DA0-8914-63221A42D9F5}" srcOrd="3" destOrd="0" presId="urn:microsoft.com/office/officeart/2005/8/layout/hList1"/>
    <dgm:cxn modelId="{13E4075F-64AE-4828-AA3E-891B4FCD590C}" type="presParOf" srcId="{E04749C8-8882-4B02-9729-AF83252F9D30}" destId="{866C51FF-EF65-4A18-9540-ADCBBF03BA29}" srcOrd="4" destOrd="0" presId="urn:microsoft.com/office/officeart/2005/8/layout/hList1"/>
    <dgm:cxn modelId="{8B310149-98D7-433F-92B3-B0EB56F74E4F}" type="presParOf" srcId="{866C51FF-EF65-4A18-9540-ADCBBF03BA29}" destId="{E5CEB548-66A7-49FF-B784-66A64317C42D}" srcOrd="0" destOrd="0" presId="urn:microsoft.com/office/officeart/2005/8/layout/hList1"/>
    <dgm:cxn modelId="{ED3795BD-23A5-478A-8AB5-CD6D2813C71B}" type="presParOf" srcId="{866C51FF-EF65-4A18-9540-ADCBBF03BA29}" destId="{CEA14398-40FF-4651-A919-102F23E4CF0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6D0816-1A84-4250-8183-89BF3AFC6902}" type="doc">
      <dgm:prSet loTypeId="urn:microsoft.com/office/officeart/2005/8/layout/venn2" loCatId="relationship" qsTypeId="urn:microsoft.com/office/officeart/2005/8/quickstyle/simple2" qsCatId="simple" csTypeId="urn:microsoft.com/office/officeart/2005/8/colors/accent3_3" csCatId="accent3" phldr="1"/>
      <dgm:spPr/>
    </dgm:pt>
    <dgm:pt modelId="{6260F5C9-0C17-485A-B533-0DBB29843F79}">
      <dgm:prSet phldrT="[Szöveg]" custT="1"/>
      <dgm:spPr/>
      <dgm:t>
        <a:bodyPr/>
        <a:lstStyle/>
        <a:p>
          <a:r>
            <a:rPr lang="hu-HU" sz="900" b="1" dirty="0"/>
            <a:t>Képzővé válás, tanulás</a:t>
          </a:r>
        </a:p>
      </dgm:t>
    </dgm:pt>
    <dgm:pt modelId="{58D022EA-6762-46DC-9582-465F15E8F14A}" type="parTrans" cxnId="{24C14C42-5F29-47A6-867A-A19F85B6BB19}">
      <dgm:prSet/>
      <dgm:spPr/>
      <dgm:t>
        <a:bodyPr/>
        <a:lstStyle/>
        <a:p>
          <a:endParaRPr lang="hu-HU"/>
        </a:p>
      </dgm:t>
    </dgm:pt>
    <dgm:pt modelId="{B5E29459-0863-4F9C-94F9-A266E5DD71A2}" type="sibTrans" cxnId="{24C14C42-5F29-47A6-867A-A19F85B6BB19}">
      <dgm:prSet/>
      <dgm:spPr/>
      <dgm:t>
        <a:bodyPr/>
        <a:lstStyle/>
        <a:p>
          <a:endParaRPr lang="hu-HU"/>
        </a:p>
      </dgm:t>
    </dgm:pt>
    <dgm:pt modelId="{2B19774E-E826-4F4E-8C92-2C4785E85E3F}">
      <dgm:prSet phldrT="[Szöveg]" custT="1"/>
      <dgm:spPr/>
      <dgm:t>
        <a:bodyPr/>
        <a:lstStyle/>
        <a:p>
          <a:endParaRPr lang="hu-HU" sz="500" dirty="0"/>
        </a:p>
        <a:p>
          <a:r>
            <a:rPr lang="hu-HU" sz="900" b="1" dirty="0"/>
            <a:t>Képzői szerep értelmezése a hallgatói tanulás támogatásához</a:t>
          </a:r>
          <a:endParaRPr lang="hu-HU" sz="700" dirty="0"/>
        </a:p>
      </dgm:t>
    </dgm:pt>
    <dgm:pt modelId="{D25EF7E6-69CE-4A24-930F-766264A00DFA}" type="parTrans" cxnId="{42DD2850-D909-4B23-A91A-3423AFC78AD9}">
      <dgm:prSet/>
      <dgm:spPr/>
      <dgm:t>
        <a:bodyPr/>
        <a:lstStyle/>
        <a:p>
          <a:endParaRPr lang="hu-HU"/>
        </a:p>
      </dgm:t>
    </dgm:pt>
    <dgm:pt modelId="{7B70C2B8-8ED6-43B4-B32F-B7F425CAA276}" type="sibTrans" cxnId="{42DD2850-D909-4B23-A91A-3423AFC78AD9}">
      <dgm:prSet/>
      <dgm:spPr/>
      <dgm:t>
        <a:bodyPr/>
        <a:lstStyle/>
        <a:p>
          <a:endParaRPr lang="hu-HU"/>
        </a:p>
      </dgm:t>
    </dgm:pt>
    <dgm:pt modelId="{53F83351-1474-45C5-891F-9560B83E3AB7}">
      <dgm:prSet phldrT="[Szöveg]" custT="1"/>
      <dgm:spPr/>
      <dgm:t>
        <a:bodyPr/>
        <a:lstStyle/>
        <a:p>
          <a:r>
            <a:rPr lang="hu-HU" sz="900" b="1" dirty="0"/>
            <a:t>Hallgatói tanulás</a:t>
          </a:r>
        </a:p>
      </dgm:t>
    </dgm:pt>
    <dgm:pt modelId="{C42D04F6-CEDE-4F81-9D23-6FC436BC3845}" type="parTrans" cxnId="{EE3AD148-953C-4D5B-82E8-5A83943D4797}">
      <dgm:prSet/>
      <dgm:spPr/>
      <dgm:t>
        <a:bodyPr/>
        <a:lstStyle/>
        <a:p>
          <a:endParaRPr lang="hu-HU"/>
        </a:p>
      </dgm:t>
    </dgm:pt>
    <dgm:pt modelId="{C97409BE-F2DF-4729-8E2D-BFFEE5963C41}" type="sibTrans" cxnId="{EE3AD148-953C-4D5B-82E8-5A83943D4797}">
      <dgm:prSet/>
      <dgm:spPr/>
      <dgm:t>
        <a:bodyPr/>
        <a:lstStyle/>
        <a:p>
          <a:endParaRPr lang="hu-HU"/>
        </a:p>
      </dgm:t>
    </dgm:pt>
    <dgm:pt modelId="{B62F00AF-F6BB-4DF8-A678-CCA040BA98EC}" type="pres">
      <dgm:prSet presAssocID="{476D0816-1A84-4250-8183-89BF3AFC6902}" presName="Name0" presStyleCnt="0">
        <dgm:presLayoutVars>
          <dgm:chMax val="7"/>
          <dgm:resizeHandles val="exact"/>
        </dgm:presLayoutVars>
      </dgm:prSet>
      <dgm:spPr/>
    </dgm:pt>
    <dgm:pt modelId="{18895578-4031-4B7E-A9AB-CD0ACCE67B36}" type="pres">
      <dgm:prSet presAssocID="{476D0816-1A84-4250-8183-89BF3AFC6902}" presName="comp1" presStyleCnt="0"/>
      <dgm:spPr/>
    </dgm:pt>
    <dgm:pt modelId="{39B0C3FE-74DC-47B2-AD92-7245FF0D6DA5}" type="pres">
      <dgm:prSet presAssocID="{476D0816-1A84-4250-8183-89BF3AFC6902}" presName="circle1" presStyleLbl="node1" presStyleIdx="0" presStyleCnt="3" custScaleX="144294"/>
      <dgm:spPr/>
    </dgm:pt>
    <dgm:pt modelId="{CA39E828-C2F7-46E9-BD20-270A2A2E309B}" type="pres">
      <dgm:prSet presAssocID="{476D0816-1A84-4250-8183-89BF3AFC6902}" presName="c1text" presStyleLbl="node1" presStyleIdx="0" presStyleCnt="3">
        <dgm:presLayoutVars>
          <dgm:bulletEnabled val="1"/>
        </dgm:presLayoutVars>
      </dgm:prSet>
      <dgm:spPr/>
    </dgm:pt>
    <dgm:pt modelId="{5BCCBAAF-2AE3-4B65-B3E0-75064A540EEA}" type="pres">
      <dgm:prSet presAssocID="{476D0816-1A84-4250-8183-89BF3AFC6902}" presName="comp2" presStyleCnt="0"/>
      <dgm:spPr/>
    </dgm:pt>
    <dgm:pt modelId="{C49339A6-BDFD-4AA8-AB80-093CF3145F0A}" type="pres">
      <dgm:prSet presAssocID="{476D0816-1A84-4250-8183-89BF3AFC6902}" presName="circle2" presStyleLbl="node1" presStyleIdx="1" presStyleCnt="3" custScaleX="165303" custScaleY="112487"/>
      <dgm:spPr/>
    </dgm:pt>
    <dgm:pt modelId="{683BF078-C9BD-45D4-8DB1-9F898064227E}" type="pres">
      <dgm:prSet presAssocID="{476D0816-1A84-4250-8183-89BF3AFC6902}" presName="c2text" presStyleLbl="node1" presStyleIdx="1" presStyleCnt="3">
        <dgm:presLayoutVars>
          <dgm:bulletEnabled val="1"/>
        </dgm:presLayoutVars>
      </dgm:prSet>
      <dgm:spPr/>
    </dgm:pt>
    <dgm:pt modelId="{CDEB3239-92B8-486B-86E6-EA435A432B07}" type="pres">
      <dgm:prSet presAssocID="{476D0816-1A84-4250-8183-89BF3AFC6902}" presName="comp3" presStyleCnt="0"/>
      <dgm:spPr/>
    </dgm:pt>
    <dgm:pt modelId="{8F73BAA7-F01C-42D5-AB25-BA4EF31BA195}" type="pres">
      <dgm:prSet presAssocID="{476D0816-1A84-4250-8183-89BF3AFC6902}" presName="circle3" presStyleLbl="node1" presStyleIdx="2" presStyleCnt="3" custScaleX="109633"/>
      <dgm:spPr/>
    </dgm:pt>
    <dgm:pt modelId="{5DC9F73C-7023-4078-9959-CA37BC07ADBE}" type="pres">
      <dgm:prSet presAssocID="{476D0816-1A84-4250-8183-89BF3AFC6902}" presName="c3text" presStyleLbl="node1" presStyleIdx="2" presStyleCnt="3">
        <dgm:presLayoutVars>
          <dgm:bulletEnabled val="1"/>
        </dgm:presLayoutVars>
      </dgm:prSet>
      <dgm:spPr/>
    </dgm:pt>
  </dgm:ptLst>
  <dgm:cxnLst>
    <dgm:cxn modelId="{A7234062-9895-48F2-8169-EB63D1D9C97F}" type="presOf" srcId="{2B19774E-E826-4F4E-8C92-2C4785E85E3F}" destId="{C49339A6-BDFD-4AA8-AB80-093CF3145F0A}" srcOrd="0" destOrd="0" presId="urn:microsoft.com/office/officeart/2005/8/layout/venn2"/>
    <dgm:cxn modelId="{24C14C42-5F29-47A6-867A-A19F85B6BB19}" srcId="{476D0816-1A84-4250-8183-89BF3AFC6902}" destId="{6260F5C9-0C17-485A-B533-0DBB29843F79}" srcOrd="0" destOrd="0" parTransId="{58D022EA-6762-46DC-9582-465F15E8F14A}" sibTransId="{B5E29459-0863-4F9C-94F9-A266E5DD71A2}"/>
    <dgm:cxn modelId="{EE3AD148-953C-4D5B-82E8-5A83943D4797}" srcId="{476D0816-1A84-4250-8183-89BF3AFC6902}" destId="{53F83351-1474-45C5-891F-9560B83E3AB7}" srcOrd="2" destOrd="0" parTransId="{C42D04F6-CEDE-4F81-9D23-6FC436BC3845}" sibTransId="{C97409BE-F2DF-4729-8E2D-BFFEE5963C41}"/>
    <dgm:cxn modelId="{B5FC424A-0D42-4CDE-8A80-EE52AA613224}" type="presOf" srcId="{476D0816-1A84-4250-8183-89BF3AFC6902}" destId="{B62F00AF-F6BB-4DF8-A678-CCA040BA98EC}" srcOrd="0" destOrd="0" presId="urn:microsoft.com/office/officeart/2005/8/layout/venn2"/>
    <dgm:cxn modelId="{42DD2850-D909-4B23-A91A-3423AFC78AD9}" srcId="{476D0816-1A84-4250-8183-89BF3AFC6902}" destId="{2B19774E-E826-4F4E-8C92-2C4785E85E3F}" srcOrd="1" destOrd="0" parTransId="{D25EF7E6-69CE-4A24-930F-766264A00DFA}" sibTransId="{7B70C2B8-8ED6-43B4-B32F-B7F425CAA276}"/>
    <dgm:cxn modelId="{6E40FB8E-022B-4F68-A895-E2B354F0DFAB}" type="presOf" srcId="{6260F5C9-0C17-485A-B533-0DBB29843F79}" destId="{CA39E828-C2F7-46E9-BD20-270A2A2E309B}" srcOrd="1" destOrd="0" presId="urn:microsoft.com/office/officeart/2005/8/layout/venn2"/>
    <dgm:cxn modelId="{688423AC-B121-46D1-8C2B-CCA4948E3DC0}" type="presOf" srcId="{2B19774E-E826-4F4E-8C92-2C4785E85E3F}" destId="{683BF078-C9BD-45D4-8DB1-9F898064227E}" srcOrd="1" destOrd="0" presId="urn:microsoft.com/office/officeart/2005/8/layout/venn2"/>
    <dgm:cxn modelId="{4AD99FDA-61B2-44DA-AECB-D5637C6BCC32}" type="presOf" srcId="{6260F5C9-0C17-485A-B533-0DBB29843F79}" destId="{39B0C3FE-74DC-47B2-AD92-7245FF0D6DA5}" srcOrd="0" destOrd="0" presId="urn:microsoft.com/office/officeart/2005/8/layout/venn2"/>
    <dgm:cxn modelId="{4057BDE6-1BEB-4945-BFBC-13588798A9B9}" type="presOf" srcId="{53F83351-1474-45C5-891F-9560B83E3AB7}" destId="{5DC9F73C-7023-4078-9959-CA37BC07ADBE}" srcOrd="1" destOrd="0" presId="urn:microsoft.com/office/officeart/2005/8/layout/venn2"/>
    <dgm:cxn modelId="{9147B9FB-AE09-472C-87C0-8444EFFAE273}" type="presOf" srcId="{53F83351-1474-45C5-891F-9560B83E3AB7}" destId="{8F73BAA7-F01C-42D5-AB25-BA4EF31BA195}" srcOrd="0" destOrd="0" presId="urn:microsoft.com/office/officeart/2005/8/layout/venn2"/>
    <dgm:cxn modelId="{6C8B3246-B99D-43D1-BDF6-27136996CDD9}" type="presParOf" srcId="{B62F00AF-F6BB-4DF8-A678-CCA040BA98EC}" destId="{18895578-4031-4B7E-A9AB-CD0ACCE67B36}" srcOrd="0" destOrd="0" presId="urn:microsoft.com/office/officeart/2005/8/layout/venn2"/>
    <dgm:cxn modelId="{3A033B78-7C33-43CF-B5A4-792D29971712}" type="presParOf" srcId="{18895578-4031-4B7E-A9AB-CD0ACCE67B36}" destId="{39B0C3FE-74DC-47B2-AD92-7245FF0D6DA5}" srcOrd="0" destOrd="0" presId="urn:microsoft.com/office/officeart/2005/8/layout/venn2"/>
    <dgm:cxn modelId="{B22A5B65-2437-4C3F-8E84-231498BDF9F5}" type="presParOf" srcId="{18895578-4031-4B7E-A9AB-CD0ACCE67B36}" destId="{CA39E828-C2F7-46E9-BD20-270A2A2E309B}" srcOrd="1" destOrd="0" presId="urn:microsoft.com/office/officeart/2005/8/layout/venn2"/>
    <dgm:cxn modelId="{D492CC94-AA9A-42E7-9BF5-968A104175E8}" type="presParOf" srcId="{B62F00AF-F6BB-4DF8-A678-CCA040BA98EC}" destId="{5BCCBAAF-2AE3-4B65-B3E0-75064A540EEA}" srcOrd="1" destOrd="0" presId="urn:microsoft.com/office/officeart/2005/8/layout/venn2"/>
    <dgm:cxn modelId="{6E836A63-D987-4A1E-8F24-580F9FFB6E8C}" type="presParOf" srcId="{5BCCBAAF-2AE3-4B65-B3E0-75064A540EEA}" destId="{C49339A6-BDFD-4AA8-AB80-093CF3145F0A}" srcOrd="0" destOrd="0" presId="urn:microsoft.com/office/officeart/2005/8/layout/venn2"/>
    <dgm:cxn modelId="{9FC65A24-D708-4905-AC49-97987C75F352}" type="presParOf" srcId="{5BCCBAAF-2AE3-4B65-B3E0-75064A540EEA}" destId="{683BF078-C9BD-45D4-8DB1-9F898064227E}" srcOrd="1" destOrd="0" presId="urn:microsoft.com/office/officeart/2005/8/layout/venn2"/>
    <dgm:cxn modelId="{7AF3B5F3-674A-4ED2-92D7-BC249FFF424C}" type="presParOf" srcId="{B62F00AF-F6BB-4DF8-A678-CCA040BA98EC}" destId="{CDEB3239-92B8-486B-86E6-EA435A432B07}" srcOrd="2" destOrd="0" presId="urn:microsoft.com/office/officeart/2005/8/layout/venn2"/>
    <dgm:cxn modelId="{F5291019-0FB3-4B33-A9B6-7433FC18FEDB}" type="presParOf" srcId="{CDEB3239-92B8-486B-86E6-EA435A432B07}" destId="{8F73BAA7-F01C-42D5-AB25-BA4EF31BA195}" srcOrd="0" destOrd="0" presId="urn:microsoft.com/office/officeart/2005/8/layout/venn2"/>
    <dgm:cxn modelId="{6FFF443E-4072-4B54-AF14-6BD846DF1733}" type="presParOf" srcId="{CDEB3239-92B8-486B-86E6-EA435A432B07}" destId="{5DC9F73C-7023-4078-9959-CA37BC07ADB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1B4CEF-B9C2-4BF2-A1C3-E28453296023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hu-HU"/>
        </a:p>
      </dgm:t>
    </dgm:pt>
    <dgm:pt modelId="{3D991A2F-5BEB-42B7-A420-C8626943C851}">
      <dgm:prSet phldrT="[Szöveg]"/>
      <dgm:spPr/>
      <dgm:t>
        <a:bodyPr/>
        <a:lstStyle/>
        <a:p>
          <a:r>
            <a:rPr lang="hu-HU" dirty="0"/>
            <a:t>diagnosztikus eszköz</a:t>
          </a:r>
        </a:p>
      </dgm:t>
    </dgm:pt>
    <dgm:pt modelId="{87D81E87-3128-4CDE-AFDB-B44577E0A3E2}" type="parTrans" cxnId="{4798FF20-39D3-427F-8DFB-3E84E97E4C7F}">
      <dgm:prSet/>
      <dgm:spPr/>
      <dgm:t>
        <a:bodyPr/>
        <a:lstStyle/>
        <a:p>
          <a:endParaRPr lang="hu-HU"/>
        </a:p>
      </dgm:t>
    </dgm:pt>
    <dgm:pt modelId="{2748562A-EF17-4CDE-BB5C-FECA1BEFD03F}" type="sibTrans" cxnId="{4798FF20-39D3-427F-8DFB-3E84E97E4C7F}">
      <dgm:prSet/>
      <dgm:spPr/>
      <dgm:t>
        <a:bodyPr/>
        <a:lstStyle/>
        <a:p>
          <a:endParaRPr lang="hu-HU"/>
        </a:p>
      </dgm:t>
    </dgm:pt>
    <dgm:pt modelId="{BA029B6A-1C98-4C18-8799-B05B051EC578}">
      <dgm:prSet phldrT="[Szöveg]" phldr="1"/>
      <dgm:spPr/>
      <dgm:t>
        <a:bodyPr/>
        <a:lstStyle/>
        <a:p>
          <a:endParaRPr lang="hu-HU" dirty="0">
            <a:solidFill>
              <a:schemeClr val="accent2">
                <a:lumMod val="20000"/>
                <a:lumOff val="80000"/>
              </a:schemeClr>
            </a:solidFill>
          </a:endParaRPr>
        </a:p>
      </dgm:t>
    </dgm:pt>
    <dgm:pt modelId="{D6B775D9-E57F-4CC4-8A15-4DC89731DCAB}" type="parTrans" cxnId="{871EBB92-DA89-4505-969B-0D8A927443D1}">
      <dgm:prSet/>
      <dgm:spPr/>
      <dgm:t>
        <a:bodyPr/>
        <a:lstStyle/>
        <a:p>
          <a:endParaRPr lang="hu-HU"/>
        </a:p>
      </dgm:t>
    </dgm:pt>
    <dgm:pt modelId="{55481038-4950-4070-8B03-CD26E828226C}" type="sibTrans" cxnId="{871EBB92-DA89-4505-969B-0D8A927443D1}">
      <dgm:prSet/>
      <dgm:spPr/>
      <dgm:t>
        <a:bodyPr/>
        <a:lstStyle/>
        <a:p>
          <a:endParaRPr lang="hu-HU"/>
        </a:p>
      </dgm:t>
    </dgm:pt>
    <dgm:pt modelId="{7EF566C7-C450-4E03-86D7-376F3FA2DAEE}">
      <dgm:prSet phldrT="[Szöveg]"/>
      <dgm:spPr/>
      <dgm:t>
        <a:bodyPr/>
        <a:lstStyle/>
        <a:p>
          <a:r>
            <a:rPr lang="hu-HU" dirty="0"/>
            <a:t>LMS kurzus</a:t>
          </a:r>
        </a:p>
      </dgm:t>
    </dgm:pt>
    <dgm:pt modelId="{0B5DE636-F6CB-4A73-BC58-15D24E8D5196}" type="parTrans" cxnId="{E2B43B54-1C26-4828-B089-A49C32815C49}">
      <dgm:prSet/>
      <dgm:spPr/>
      <dgm:t>
        <a:bodyPr/>
        <a:lstStyle/>
        <a:p>
          <a:endParaRPr lang="hu-HU"/>
        </a:p>
      </dgm:t>
    </dgm:pt>
    <dgm:pt modelId="{89EEF600-DF81-47B8-B533-34ABF04FB812}" type="sibTrans" cxnId="{E2B43B54-1C26-4828-B089-A49C32815C49}">
      <dgm:prSet/>
      <dgm:spPr/>
      <dgm:t>
        <a:bodyPr/>
        <a:lstStyle/>
        <a:p>
          <a:endParaRPr lang="hu-HU"/>
        </a:p>
      </dgm:t>
    </dgm:pt>
    <dgm:pt modelId="{5926C8F0-C3EA-4F35-847B-557FDA15EA80}">
      <dgm:prSet phldrT="[Szöveg]" phldr="1"/>
      <dgm:spPr/>
      <dgm:t>
        <a:bodyPr/>
        <a:lstStyle/>
        <a:p>
          <a:endParaRPr lang="hu-HU" dirty="0">
            <a:solidFill>
              <a:schemeClr val="accent6">
                <a:lumMod val="20000"/>
                <a:lumOff val="80000"/>
              </a:schemeClr>
            </a:solidFill>
          </a:endParaRPr>
        </a:p>
      </dgm:t>
    </dgm:pt>
    <dgm:pt modelId="{4C3B4A42-B550-4331-BF2F-F13C50D580F5}" type="parTrans" cxnId="{67CDEF08-9D89-4D7D-B235-09AEC0DAEC2B}">
      <dgm:prSet/>
      <dgm:spPr/>
      <dgm:t>
        <a:bodyPr/>
        <a:lstStyle/>
        <a:p>
          <a:endParaRPr lang="hu-HU"/>
        </a:p>
      </dgm:t>
    </dgm:pt>
    <dgm:pt modelId="{0F7AC697-DA4E-4692-B13A-962750ACF9D7}" type="sibTrans" cxnId="{67CDEF08-9D89-4D7D-B235-09AEC0DAEC2B}">
      <dgm:prSet/>
      <dgm:spPr/>
      <dgm:t>
        <a:bodyPr/>
        <a:lstStyle/>
        <a:p>
          <a:endParaRPr lang="hu-HU"/>
        </a:p>
      </dgm:t>
    </dgm:pt>
    <dgm:pt modelId="{034191E0-6190-4500-9716-4907CBC0209C}">
      <dgm:prSet phldrT="[Szöveg]"/>
      <dgm:spPr/>
      <dgm:t>
        <a:bodyPr/>
        <a:lstStyle/>
        <a:p>
          <a:r>
            <a:rPr lang="hu-HU" dirty="0"/>
            <a:t>elektronikus portfólió</a:t>
          </a:r>
        </a:p>
      </dgm:t>
    </dgm:pt>
    <dgm:pt modelId="{D7157FD1-081E-4D53-9569-F9C1ECB4E479}" type="parTrans" cxnId="{4E25DC08-01B1-47D8-BD6E-9B09BED1C66C}">
      <dgm:prSet/>
      <dgm:spPr/>
      <dgm:t>
        <a:bodyPr/>
        <a:lstStyle/>
        <a:p>
          <a:endParaRPr lang="hu-HU"/>
        </a:p>
      </dgm:t>
    </dgm:pt>
    <dgm:pt modelId="{99A84CD4-7FA8-4F52-A50D-0A2539954C8C}" type="sibTrans" cxnId="{4E25DC08-01B1-47D8-BD6E-9B09BED1C66C}">
      <dgm:prSet/>
      <dgm:spPr/>
      <dgm:t>
        <a:bodyPr/>
        <a:lstStyle/>
        <a:p>
          <a:endParaRPr lang="hu-HU"/>
        </a:p>
      </dgm:t>
    </dgm:pt>
    <dgm:pt modelId="{617D26A9-EB4E-4D9E-86A0-508DBD843CED}">
      <dgm:prSet phldrT="[Szöveg]"/>
      <dgm:spPr/>
      <dgm:t>
        <a:bodyPr/>
        <a:lstStyle/>
        <a:p>
          <a:endParaRPr lang="hu-HU" dirty="0"/>
        </a:p>
      </dgm:t>
    </dgm:pt>
    <dgm:pt modelId="{53134F85-EC42-457C-B83A-4A30052146FF}" type="parTrans" cxnId="{F66F69DE-D76E-4F79-9C86-A9C6D4EF2DD4}">
      <dgm:prSet/>
      <dgm:spPr/>
      <dgm:t>
        <a:bodyPr/>
        <a:lstStyle/>
        <a:p>
          <a:endParaRPr lang="hu-HU"/>
        </a:p>
      </dgm:t>
    </dgm:pt>
    <dgm:pt modelId="{867881F5-C93D-410D-9ABC-D9B85FD8A835}" type="sibTrans" cxnId="{F66F69DE-D76E-4F79-9C86-A9C6D4EF2DD4}">
      <dgm:prSet/>
      <dgm:spPr/>
      <dgm:t>
        <a:bodyPr/>
        <a:lstStyle/>
        <a:p>
          <a:endParaRPr lang="hu-HU"/>
        </a:p>
      </dgm:t>
    </dgm:pt>
    <dgm:pt modelId="{6C5AB481-CDF1-4EA3-8D46-60D1B5945112}">
      <dgm:prSet phldrT="[Szöveg]" phldr="1"/>
      <dgm:spPr/>
      <dgm:t>
        <a:bodyPr/>
        <a:lstStyle/>
        <a:p>
          <a:endParaRPr lang="hu-HU" dirty="0">
            <a:solidFill>
              <a:schemeClr val="bg2">
                <a:lumMod val="90000"/>
              </a:schemeClr>
            </a:solidFill>
          </a:endParaRPr>
        </a:p>
      </dgm:t>
    </dgm:pt>
    <dgm:pt modelId="{929DF86B-E70A-49BD-AB06-C7960D0F6ADB}" type="parTrans" cxnId="{1B5C6166-AE95-4EF3-ADBB-16758458E8AB}">
      <dgm:prSet/>
      <dgm:spPr/>
      <dgm:t>
        <a:bodyPr/>
        <a:lstStyle/>
        <a:p>
          <a:endParaRPr lang="hu-HU"/>
        </a:p>
      </dgm:t>
    </dgm:pt>
    <dgm:pt modelId="{5ACF968D-4E63-4B43-94CC-65F014C0899C}" type="sibTrans" cxnId="{1B5C6166-AE95-4EF3-ADBB-16758458E8AB}">
      <dgm:prSet/>
      <dgm:spPr/>
      <dgm:t>
        <a:bodyPr/>
        <a:lstStyle/>
        <a:p>
          <a:endParaRPr lang="hu-HU"/>
        </a:p>
      </dgm:t>
    </dgm:pt>
    <dgm:pt modelId="{E04749C8-8882-4B02-9729-AF83252F9D30}" type="pres">
      <dgm:prSet presAssocID="{3E1B4CEF-B9C2-4BF2-A1C3-E28453296023}" presName="Name0" presStyleCnt="0">
        <dgm:presLayoutVars>
          <dgm:dir/>
          <dgm:animLvl val="lvl"/>
          <dgm:resizeHandles val="exact"/>
        </dgm:presLayoutVars>
      </dgm:prSet>
      <dgm:spPr/>
    </dgm:pt>
    <dgm:pt modelId="{B3D926B6-C7F7-4CA7-82DC-BAE898401238}" type="pres">
      <dgm:prSet presAssocID="{3D991A2F-5BEB-42B7-A420-C8626943C851}" presName="composite" presStyleCnt="0"/>
      <dgm:spPr/>
    </dgm:pt>
    <dgm:pt modelId="{43A3B6FF-7D0A-44A4-AB67-8B6F59252C65}" type="pres">
      <dgm:prSet presAssocID="{3D991A2F-5BEB-42B7-A420-C8626943C85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822512E-12C2-40EF-A5CE-587E525B0C10}" type="pres">
      <dgm:prSet presAssocID="{3D991A2F-5BEB-42B7-A420-C8626943C851}" presName="desTx" presStyleLbl="alignAccFollowNode1" presStyleIdx="0" presStyleCnt="3">
        <dgm:presLayoutVars>
          <dgm:bulletEnabled val="1"/>
        </dgm:presLayoutVars>
      </dgm:prSet>
      <dgm:spPr/>
    </dgm:pt>
    <dgm:pt modelId="{5628A055-852E-4011-9258-C768F8D893CB}" type="pres">
      <dgm:prSet presAssocID="{2748562A-EF17-4CDE-BB5C-FECA1BEFD03F}" presName="space" presStyleCnt="0"/>
      <dgm:spPr/>
    </dgm:pt>
    <dgm:pt modelId="{F49B4261-8CB2-468C-AC59-8603CCAA0FF6}" type="pres">
      <dgm:prSet presAssocID="{7EF566C7-C450-4E03-86D7-376F3FA2DAEE}" presName="composite" presStyleCnt="0"/>
      <dgm:spPr/>
    </dgm:pt>
    <dgm:pt modelId="{A944EDE8-0659-4BD0-A206-B6B0C3238EDC}" type="pres">
      <dgm:prSet presAssocID="{7EF566C7-C450-4E03-86D7-376F3FA2DAE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2645DD74-7456-4873-8705-863EED2FF045}" type="pres">
      <dgm:prSet presAssocID="{7EF566C7-C450-4E03-86D7-376F3FA2DAEE}" presName="desTx" presStyleLbl="alignAccFollowNode1" presStyleIdx="1" presStyleCnt="3">
        <dgm:presLayoutVars>
          <dgm:bulletEnabled val="1"/>
        </dgm:presLayoutVars>
      </dgm:prSet>
      <dgm:spPr/>
    </dgm:pt>
    <dgm:pt modelId="{1E4374C8-395E-4DA0-8914-63221A42D9F5}" type="pres">
      <dgm:prSet presAssocID="{89EEF600-DF81-47B8-B533-34ABF04FB812}" presName="space" presStyleCnt="0"/>
      <dgm:spPr/>
    </dgm:pt>
    <dgm:pt modelId="{866C51FF-EF65-4A18-9540-ADCBBF03BA29}" type="pres">
      <dgm:prSet presAssocID="{034191E0-6190-4500-9716-4907CBC0209C}" presName="composite" presStyleCnt="0"/>
      <dgm:spPr/>
    </dgm:pt>
    <dgm:pt modelId="{E5CEB548-66A7-49FF-B784-66A64317C42D}" type="pres">
      <dgm:prSet presAssocID="{034191E0-6190-4500-9716-4907CBC0209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EA14398-40FF-4651-A919-102F23E4CF07}" type="pres">
      <dgm:prSet presAssocID="{034191E0-6190-4500-9716-4907CBC0209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E25DC08-01B1-47D8-BD6E-9B09BED1C66C}" srcId="{3E1B4CEF-B9C2-4BF2-A1C3-E28453296023}" destId="{034191E0-6190-4500-9716-4907CBC0209C}" srcOrd="2" destOrd="0" parTransId="{D7157FD1-081E-4D53-9569-F9C1ECB4E479}" sibTransId="{99A84CD4-7FA8-4F52-A50D-0A2539954C8C}"/>
    <dgm:cxn modelId="{67CDEF08-9D89-4D7D-B235-09AEC0DAEC2B}" srcId="{7EF566C7-C450-4E03-86D7-376F3FA2DAEE}" destId="{5926C8F0-C3EA-4F35-847B-557FDA15EA80}" srcOrd="0" destOrd="0" parTransId="{4C3B4A42-B550-4331-BF2F-F13C50D580F5}" sibTransId="{0F7AC697-DA4E-4692-B13A-962750ACF9D7}"/>
    <dgm:cxn modelId="{66C02D1C-DF67-48C0-AAB9-81D7A73E0280}" type="presOf" srcId="{6C5AB481-CDF1-4EA3-8D46-60D1B5945112}" destId="{CEA14398-40FF-4651-A919-102F23E4CF07}" srcOrd="0" destOrd="1" presId="urn:microsoft.com/office/officeart/2005/8/layout/hList1"/>
    <dgm:cxn modelId="{4798FF20-39D3-427F-8DFB-3E84E97E4C7F}" srcId="{3E1B4CEF-B9C2-4BF2-A1C3-E28453296023}" destId="{3D991A2F-5BEB-42B7-A420-C8626943C851}" srcOrd="0" destOrd="0" parTransId="{87D81E87-3128-4CDE-AFDB-B44577E0A3E2}" sibTransId="{2748562A-EF17-4CDE-BB5C-FECA1BEFD03F}"/>
    <dgm:cxn modelId="{1B5C6166-AE95-4EF3-ADBB-16758458E8AB}" srcId="{034191E0-6190-4500-9716-4907CBC0209C}" destId="{6C5AB481-CDF1-4EA3-8D46-60D1B5945112}" srcOrd="1" destOrd="0" parTransId="{929DF86B-E70A-49BD-AB06-C7960D0F6ADB}" sibTransId="{5ACF968D-4E63-4B43-94CC-65F014C0899C}"/>
    <dgm:cxn modelId="{37583972-E4A5-4E03-955A-C0C918421C08}" type="presOf" srcId="{3E1B4CEF-B9C2-4BF2-A1C3-E28453296023}" destId="{E04749C8-8882-4B02-9729-AF83252F9D30}" srcOrd="0" destOrd="0" presId="urn:microsoft.com/office/officeart/2005/8/layout/hList1"/>
    <dgm:cxn modelId="{E2B43B54-1C26-4828-B089-A49C32815C49}" srcId="{3E1B4CEF-B9C2-4BF2-A1C3-E28453296023}" destId="{7EF566C7-C450-4E03-86D7-376F3FA2DAEE}" srcOrd="1" destOrd="0" parTransId="{0B5DE636-F6CB-4A73-BC58-15D24E8D5196}" sibTransId="{89EEF600-DF81-47B8-B533-34ABF04FB812}"/>
    <dgm:cxn modelId="{22CC308B-C21F-4405-BE12-93DBD0C7120E}" type="presOf" srcId="{7EF566C7-C450-4E03-86D7-376F3FA2DAEE}" destId="{A944EDE8-0659-4BD0-A206-B6B0C3238EDC}" srcOrd="0" destOrd="0" presId="urn:microsoft.com/office/officeart/2005/8/layout/hList1"/>
    <dgm:cxn modelId="{871EBB92-DA89-4505-969B-0D8A927443D1}" srcId="{3D991A2F-5BEB-42B7-A420-C8626943C851}" destId="{BA029B6A-1C98-4C18-8799-B05B051EC578}" srcOrd="0" destOrd="0" parTransId="{D6B775D9-E57F-4CC4-8A15-4DC89731DCAB}" sibTransId="{55481038-4950-4070-8B03-CD26E828226C}"/>
    <dgm:cxn modelId="{EEAB5BA0-DCA6-491B-B707-B0D875F3B82A}" type="presOf" srcId="{617D26A9-EB4E-4D9E-86A0-508DBD843CED}" destId="{CEA14398-40FF-4651-A919-102F23E4CF07}" srcOrd="0" destOrd="0" presId="urn:microsoft.com/office/officeart/2005/8/layout/hList1"/>
    <dgm:cxn modelId="{CBFA90B3-FCD7-4425-98C9-7BFB008B2BD2}" type="presOf" srcId="{BA029B6A-1C98-4C18-8799-B05B051EC578}" destId="{8822512E-12C2-40EF-A5CE-587E525B0C10}" srcOrd="0" destOrd="0" presId="urn:microsoft.com/office/officeart/2005/8/layout/hList1"/>
    <dgm:cxn modelId="{FAED3AB9-9808-4862-ACC8-368AC7BF8E43}" type="presOf" srcId="{5926C8F0-C3EA-4F35-847B-557FDA15EA80}" destId="{2645DD74-7456-4873-8705-863EED2FF045}" srcOrd="0" destOrd="0" presId="urn:microsoft.com/office/officeart/2005/8/layout/hList1"/>
    <dgm:cxn modelId="{F30015D5-0B37-4AE9-8AF2-9410766D2DDA}" type="presOf" srcId="{034191E0-6190-4500-9716-4907CBC0209C}" destId="{E5CEB548-66A7-49FF-B784-66A64317C42D}" srcOrd="0" destOrd="0" presId="urn:microsoft.com/office/officeart/2005/8/layout/hList1"/>
    <dgm:cxn modelId="{F66F69DE-D76E-4F79-9C86-A9C6D4EF2DD4}" srcId="{034191E0-6190-4500-9716-4907CBC0209C}" destId="{617D26A9-EB4E-4D9E-86A0-508DBD843CED}" srcOrd="0" destOrd="0" parTransId="{53134F85-EC42-457C-B83A-4A30052146FF}" sibTransId="{867881F5-C93D-410D-9ABC-D9B85FD8A835}"/>
    <dgm:cxn modelId="{55D10CEB-6330-49E8-8AE2-54C55FB95EF6}" type="presOf" srcId="{3D991A2F-5BEB-42B7-A420-C8626943C851}" destId="{43A3B6FF-7D0A-44A4-AB67-8B6F59252C65}" srcOrd="0" destOrd="0" presId="urn:microsoft.com/office/officeart/2005/8/layout/hList1"/>
    <dgm:cxn modelId="{9EB907B5-78D0-4C30-A01A-EFF618146DB2}" type="presParOf" srcId="{E04749C8-8882-4B02-9729-AF83252F9D30}" destId="{B3D926B6-C7F7-4CA7-82DC-BAE898401238}" srcOrd="0" destOrd="0" presId="urn:microsoft.com/office/officeart/2005/8/layout/hList1"/>
    <dgm:cxn modelId="{DC8CB1C0-FFB5-41AC-92A2-004D2B6060BB}" type="presParOf" srcId="{B3D926B6-C7F7-4CA7-82DC-BAE898401238}" destId="{43A3B6FF-7D0A-44A4-AB67-8B6F59252C65}" srcOrd="0" destOrd="0" presId="urn:microsoft.com/office/officeart/2005/8/layout/hList1"/>
    <dgm:cxn modelId="{7CEA3EEF-A73D-4201-BCEF-D090579A10C4}" type="presParOf" srcId="{B3D926B6-C7F7-4CA7-82DC-BAE898401238}" destId="{8822512E-12C2-40EF-A5CE-587E525B0C10}" srcOrd="1" destOrd="0" presId="urn:microsoft.com/office/officeart/2005/8/layout/hList1"/>
    <dgm:cxn modelId="{4634DDA6-EBB6-4528-A834-E0E973F67513}" type="presParOf" srcId="{E04749C8-8882-4B02-9729-AF83252F9D30}" destId="{5628A055-852E-4011-9258-C768F8D893CB}" srcOrd="1" destOrd="0" presId="urn:microsoft.com/office/officeart/2005/8/layout/hList1"/>
    <dgm:cxn modelId="{5630EEFF-9AF2-4B0D-B150-9A95CF7C3F65}" type="presParOf" srcId="{E04749C8-8882-4B02-9729-AF83252F9D30}" destId="{F49B4261-8CB2-468C-AC59-8603CCAA0FF6}" srcOrd="2" destOrd="0" presId="urn:microsoft.com/office/officeart/2005/8/layout/hList1"/>
    <dgm:cxn modelId="{89BE3666-FF26-4C5A-A330-1F378BD05B40}" type="presParOf" srcId="{F49B4261-8CB2-468C-AC59-8603CCAA0FF6}" destId="{A944EDE8-0659-4BD0-A206-B6B0C3238EDC}" srcOrd="0" destOrd="0" presId="urn:microsoft.com/office/officeart/2005/8/layout/hList1"/>
    <dgm:cxn modelId="{EB76DB2A-4386-4E6E-BD8E-9DA27CAFA25C}" type="presParOf" srcId="{F49B4261-8CB2-468C-AC59-8603CCAA0FF6}" destId="{2645DD74-7456-4873-8705-863EED2FF045}" srcOrd="1" destOrd="0" presId="urn:microsoft.com/office/officeart/2005/8/layout/hList1"/>
    <dgm:cxn modelId="{BE51BEEB-DDA3-4777-AA2A-121600DF966D}" type="presParOf" srcId="{E04749C8-8882-4B02-9729-AF83252F9D30}" destId="{1E4374C8-395E-4DA0-8914-63221A42D9F5}" srcOrd="3" destOrd="0" presId="urn:microsoft.com/office/officeart/2005/8/layout/hList1"/>
    <dgm:cxn modelId="{13E4075F-64AE-4828-AA3E-891B4FCD590C}" type="presParOf" srcId="{E04749C8-8882-4B02-9729-AF83252F9D30}" destId="{866C51FF-EF65-4A18-9540-ADCBBF03BA29}" srcOrd="4" destOrd="0" presId="urn:microsoft.com/office/officeart/2005/8/layout/hList1"/>
    <dgm:cxn modelId="{8B310149-98D7-433F-92B3-B0EB56F74E4F}" type="presParOf" srcId="{866C51FF-EF65-4A18-9540-ADCBBF03BA29}" destId="{E5CEB548-66A7-49FF-B784-66A64317C42D}" srcOrd="0" destOrd="0" presId="urn:microsoft.com/office/officeart/2005/8/layout/hList1"/>
    <dgm:cxn modelId="{ED3795BD-23A5-478A-8AB5-CD6D2813C71B}" type="presParOf" srcId="{866C51FF-EF65-4A18-9540-ADCBBF03BA29}" destId="{CEA14398-40FF-4651-A919-102F23E4CF0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0C3FE-74DC-47B2-AD92-7245FF0D6DA5}">
      <dsp:nvSpPr>
        <dsp:cNvPr id="0" name=""/>
        <dsp:cNvSpPr/>
      </dsp:nvSpPr>
      <dsp:spPr>
        <a:xfrm>
          <a:off x="678009" y="-96340"/>
          <a:ext cx="5937409" cy="4114800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 dirty="0"/>
            <a:t>Képzővé válás, tanulás</a:t>
          </a:r>
        </a:p>
      </dsp:txBody>
      <dsp:txXfrm>
        <a:off x="2609152" y="109399"/>
        <a:ext cx="2075124" cy="617220"/>
      </dsp:txXfrm>
    </dsp:sp>
    <dsp:sp modelId="{C49339A6-BDFD-4AA8-AB80-093CF3145F0A}">
      <dsp:nvSpPr>
        <dsp:cNvPr id="0" name=""/>
        <dsp:cNvSpPr/>
      </dsp:nvSpPr>
      <dsp:spPr>
        <a:xfrm>
          <a:off x="1096006" y="739679"/>
          <a:ext cx="5101415" cy="3471461"/>
        </a:xfrm>
        <a:prstGeom prst="ellipse">
          <a:avLst/>
        </a:prstGeom>
        <a:solidFill>
          <a:schemeClr val="accent3">
            <a:shade val="80000"/>
            <a:hueOff val="109454"/>
            <a:satOff val="-716"/>
            <a:lumOff val="122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 dirty="0"/>
            <a:t>Képzői szerep értelmezése a hallgatói tanulás támogatásához</a:t>
          </a:r>
          <a:endParaRPr lang="hu-HU" sz="1400" kern="1200" dirty="0"/>
        </a:p>
      </dsp:txBody>
      <dsp:txXfrm>
        <a:off x="2458084" y="956645"/>
        <a:ext cx="2377259" cy="650898"/>
      </dsp:txXfrm>
    </dsp:sp>
    <dsp:sp modelId="{8F73BAA7-F01C-42D5-AB25-BA4EF31BA195}">
      <dsp:nvSpPr>
        <dsp:cNvPr id="0" name=""/>
        <dsp:cNvSpPr/>
      </dsp:nvSpPr>
      <dsp:spPr>
        <a:xfrm>
          <a:off x="2518919" y="1961059"/>
          <a:ext cx="2255589" cy="2057400"/>
        </a:xfrm>
        <a:prstGeom prst="ellipse">
          <a:avLst/>
        </a:prstGeom>
        <a:solidFill>
          <a:schemeClr val="accent3">
            <a:shade val="80000"/>
            <a:hueOff val="218907"/>
            <a:satOff val="-1431"/>
            <a:lumOff val="245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/>
            <a:t>Hallgatói tanulás</a:t>
          </a:r>
        </a:p>
      </dsp:txBody>
      <dsp:txXfrm>
        <a:off x="2849243" y="2475409"/>
        <a:ext cx="1594942" cy="10287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3B6FF-7D0A-44A4-AB67-8B6F59252C65}">
      <dsp:nvSpPr>
        <dsp:cNvPr id="0" name=""/>
        <dsp:cNvSpPr/>
      </dsp:nvSpPr>
      <dsp:spPr>
        <a:xfrm>
          <a:off x="2312" y="32757"/>
          <a:ext cx="2254355" cy="48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/>
            <a:t>elkötelezettség</a:t>
          </a:r>
        </a:p>
      </dsp:txBody>
      <dsp:txXfrm>
        <a:off x="2312" y="32757"/>
        <a:ext cx="2254355" cy="489600"/>
      </dsp:txXfrm>
    </dsp:sp>
    <dsp:sp modelId="{8822512E-12C2-40EF-A5CE-587E525B0C10}">
      <dsp:nvSpPr>
        <dsp:cNvPr id="0" name=""/>
        <dsp:cNvSpPr/>
      </dsp:nvSpPr>
      <dsp:spPr>
        <a:xfrm>
          <a:off x="2312" y="522357"/>
          <a:ext cx="2254355" cy="74663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>
            <a:solidFill>
              <a:schemeClr val="accent2">
                <a:lumMod val="20000"/>
                <a:lumOff val="80000"/>
              </a:schemeClr>
            </a:solidFill>
          </a:endParaRPr>
        </a:p>
      </dsp:txBody>
      <dsp:txXfrm>
        <a:off x="2312" y="522357"/>
        <a:ext cx="2254355" cy="746639"/>
      </dsp:txXfrm>
    </dsp:sp>
    <dsp:sp modelId="{A944EDE8-0659-4BD0-A206-B6B0C3238EDC}">
      <dsp:nvSpPr>
        <dsp:cNvPr id="0" name=""/>
        <dsp:cNvSpPr/>
      </dsp:nvSpPr>
      <dsp:spPr>
        <a:xfrm>
          <a:off x="2572277" y="32757"/>
          <a:ext cx="2254355" cy="489600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127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/>
            <a:t>tudásgazdagítás</a:t>
          </a:r>
        </a:p>
      </dsp:txBody>
      <dsp:txXfrm>
        <a:off x="2572277" y="32757"/>
        <a:ext cx="2254355" cy="489600"/>
      </dsp:txXfrm>
    </dsp:sp>
    <dsp:sp modelId="{2645DD74-7456-4873-8705-863EED2FF045}">
      <dsp:nvSpPr>
        <dsp:cNvPr id="0" name=""/>
        <dsp:cNvSpPr/>
      </dsp:nvSpPr>
      <dsp:spPr>
        <a:xfrm>
          <a:off x="2572277" y="522357"/>
          <a:ext cx="2254355" cy="746639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>
            <a:solidFill>
              <a:schemeClr val="accent6">
                <a:lumMod val="20000"/>
                <a:lumOff val="80000"/>
              </a:schemeClr>
            </a:solidFill>
          </a:endParaRPr>
        </a:p>
      </dsp:txBody>
      <dsp:txXfrm>
        <a:off x="2572277" y="522357"/>
        <a:ext cx="2254355" cy="746639"/>
      </dsp:txXfrm>
    </dsp:sp>
    <dsp:sp modelId="{E5CEB548-66A7-49FF-B784-66A64317C42D}">
      <dsp:nvSpPr>
        <dsp:cNvPr id="0" name=""/>
        <dsp:cNvSpPr/>
      </dsp:nvSpPr>
      <dsp:spPr>
        <a:xfrm>
          <a:off x="5142243" y="32757"/>
          <a:ext cx="2254355" cy="489600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127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/>
            <a:t>gyakorlat fejlesztése</a:t>
          </a:r>
        </a:p>
      </dsp:txBody>
      <dsp:txXfrm>
        <a:off x="5142243" y="32757"/>
        <a:ext cx="2254355" cy="489600"/>
      </dsp:txXfrm>
    </dsp:sp>
    <dsp:sp modelId="{CEA14398-40FF-4651-A919-102F23E4CF07}">
      <dsp:nvSpPr>
        <dsp:cNvPr id="0" name=""/>
        <dsp:cNvSpPr/>
      </dsp:nvSpPr>
      <dsp:spPr>
        <a:xfrm>
          <a:off x="5142243" y="522357"/>
          <a:ext cx="2254355" cy="746639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700" kern="1200" dirty="0">
            <a:solidFill>
              <a:schemeClr val="bg2">
                <a:lumMod val="90000"/>
              </a:schemeClr>
            </a:solidFill>
          </a:endParaRPr>
        </a:p>
      </dsp:txBody>
      <dsp:txXfrm>
        <a:off x="5142243" y="522357"/>
        <a:ext cx="2254355" cy="7466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0C3FE-74DC-47B2-AD92-7245FF0D6DA5}">
      <dsp:nvSpPr>
        <dsp:cNvPr id="0" name=""/>
        <dsp:cNvSpPr/>
      </dsp:nvSpPr>
      <dsp:spPr>
        <a:xfrm>
          <a:off x="-86981" y="-43263"/>
          <a:ext cx="2666336" cy="1847850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b="1" kern="1200" dirty="0"/>
            <a:t>Képzővé válás, tanulás</a:t>
          </a:r>
        </a:p>
      </dsp:txBody>
      <dsp:txXfrm>
        <a:off x="780244" y="49128"/>
        <a:ext cx="931884" cy="277177"/>
      </dsp:txXfrm>
    </dsp:sp>
    <dsp:sp modelId="{C49339A6-BDFD-4AA8-AB80-093CF3145F0A}">
      <dsp:nvSpPr>
        <dsp:cNvPr id="0" name=""/>
        <dsp:cNvSpPr/>
      </dsp:nvSpPr>
      <dsp:spPr>
        <a:xfrm>
          <a:off x="100730" y="332170"/>
          <a:ext cx="2290913" cy="1558943"/>
        </a:xfrm>
        <a:prstGeom prst="ellipse">
          <a:avLst/>
        </a:prstGeom>
        <a:solidFill>
          <a:schemeClr val="accent3">
            <a:shade val="80000"/>
            <a:hueOff val="109454"/>
            <a:satOff val="-716"/>
            <a:lumOff val="122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5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b="1" kern="1200" dirty="0"/>
            <a:t>Képzői szerep értelmezése a hallgatói tanulás támogatásához</a:t>
          </a:r>
          <a:endParaRPr lang="hu-HU" sz="700" kern="1200" dirty="0"/>
        </a:p>
      </dsp:txBody>
      <dsp:txXfrm>
        <a:off x="712404" y="429604"/>
        <a:ext cx="1067565" cy="292301"/>
      </dsp:txXfrm>
    </dsp:sp>
    <dsp:sp modelId="{8F73BAA7-F01C-42D5-AB25-BA4EF31BA195}">
      <dsp:nvSpPr>
        <dsp:cNvPr id="0" name=""/>
        <dsp:cNvSpPr/>
      </dsp:nvSpPr>
      <dsp:spPr>
        <a:xfrm>
          <a:off x="739723" y="880661"/>
          <a:ext cx="1012926" cy="923925"/>
        </a:xfrm>
        <a:prstGeom prst="ellipse">
          <a:avLst/>
        </a:prstGeom>
        <a:solidFill>
          <a:schemeClr val="accent3">
            <a:shade val="80000"/>
            <a:hueOff val="218907"/>
            <a:satOff val="-1431"/>
            <a:lumOff val="245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b="1" kern="1200" dirty="0"/>
            <a:t>Hallgatói tanulás</a:t>
          </a:r>
        </a:p>
      </dsp:txBody>
      <dsp:txXfrm>
        <a:off x="888063" y="1111642"/>
        <a:ext cx="716247" cy="4619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3B6FF-7D0A-44A4-AB67-8B6F59252C65}">
      <dsp:nvSpPr>
        <dsp:cNvPr id="0" name=""/>
        <dsp:cNvSpPr/>
      </dsp:nvSpPr>
      <dsp:spPr>
        <a:xfrm>
          <a:off x="2312" y="14308"/>
          <a:ext cx="2254355" cy="518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diagnosztikus eszköz</a:t>
          </a:r>
        </a:p>
      </dsp:txBody>
      <dsp:txXfrm>
        <a:off x="2312" y="14308"/>
        <a:ext cx="2254355" cy="518400"/>
      </dsp:txXfrm>
    </dsp:sp>
    <dsp:sp modelId="{8822512E-12C2-40EF-A5CE-587E525B0C10}">
      <dsp:nvSpPr>
        <dsp:cNvPr id="0" name=""/>
        <dsp:cNvSpPr/>
      </dsp:nvSpPr>
      <dsp:spPr>
        <a:xfrm>
          <a:off x="2312" y="532708"/>
          <a:ext cx="2254355" cy="7905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800" kern="1200" dirty="0">
            <a:solidFill>
              <a:schemeClr val="accent2">
                <a:lumMod val="20000"/>
                <a:lumOff val="80000"/>
              </a:schemeClr>
            </a:solidFill>
          </a:endParaRPr>
        </a:p>
      </dsp:txBody>
      <dsp:txXfrm>
        <a:off x="2312" y="532708"/>
        <a:ext cx="2254355" cy="790560"/>
      </dsp:txXfrm>
    </dsp:sp>
    <dsp:sp modelId="{A944EDE8-0659-4BD0-A206-B6B0C3238EDC}">
      <dsp:nvSpPr>
        <dsp:cNvPr id="0" name=""/>
        <dsp:cNvSpPr/>
      </dsp:nvSpPr>
      <dsp:spPr>
        <a:xfrm>
          <a:off x="2572277" y="14308"/>
          <a:ext cx="2254355" cy="518400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127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LMS kurzus</a:t>
          </a:r>
        </a:p>
      </dsp:txBody>
      <dsp:txXfrm>
        <a:off x="2572277" y="14308"/>
        <a:ext cx="2254355" cy="518400"/>
      </dsp:txXfrm>
    </dsp:sp>
    <dsp:sp modelId="{2645DD74-7456-4873-8705-863EED2FF045}">
      <dsp:nvSpPr>
        <dsp:cNvPr id="0" name=""/>
        <dsp:cNvSpPr/>
      </dsp:nvSpPr>
      <dsp:spPr>
        <a:xfrm>
          <a:off x="2572277" y="532708"/>
          <a:ext cx="2254355" cy="790560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800" kern="1200" dirty="0">
            <a:solidFill>
              <a:schemeClr val="accent6">
                <a:lumMod val="20000"/>
                <a:lumOff val="80000"/>
              </a:schemeClr>
            </a:solidFill>
          </a:endParaRPr>
        </a:p>
      </dsp:txBody>
      <dsp:txXfrm>
        <a:off x="2572277" y="532708"/>
        <a:ext cx="2254355" cy="790560"/>
      </dsp:txXfrm>
    </dsp:sp>
    <dsp:sp modelId="{E5CEB548-66A7-49FF-B784-66A64317C42D}">
      <dsp:nvSpPr>
        <dsp:cNvPr id="0" name=""/>
        <dsp:cNvSpPr/>
      </dsp:nvSpPr>
      <dsp:spPr>
        <a:xfrm>
          <a:off x="5142243" y="14308"/>
          <a:ext cx="2254355" cy="518400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127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/>
            <a:t>elektronikus portfólió</a:t>
          </a:r>
        </a:p>
      </dsp:txBody>
      <dsp:txXfrm>
        <a:off x="5142243" y="14308"/>
        <a:ext cx="2254355" cy="518400"/>
      </dsp:txXfrm>
    </dsp:sp>
    <dsp:sp modelId="{CEA14398-40FF-4651-A919-102F23E4CF07}">
      <dsp:nvSpPr>
        <dsp:cNvPr id="0" name=""/>
        <dsp:cNvSpPr/>
      </dsp:nvSpPr>
      <dsp:spPr>
        <a:xfrm>
          <a:off x="5142243" y="532708"/>
          <a:ext cx="2254355" cy="790560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hu-HU" sz="1800" kern="1200" dirty="0">
            <a:solidFill>
              <a:schemeClr val="bg2">
                <a:lumMod val="90000"/>
              </a:schemeClr>
            </a:solidFill>
          </a:endParaRPr>
        </a:p>
      </dsp:txBody>
      <dsp:txXfrm>
        <a:off x="5142243" y="532708"/>
        <a:ext cx="2254355" cy="790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9D374-4ABF-4A74-B475-C217D3141879}" type="datetimeFigureOut">
              <a:rPr lang="hu-HU" smtClean="0"/>
              <a:t>2025. 05. 15.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1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C6F45-C139-463C-B125-E14BFEA4D0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16542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85964-301B-4E05-A0AC-A222FD1D8677}" type="datetimeFigureOut">
              <a:rPr lang="hu-HU" smtClean="0"/>
              <a:t>2025. 05. 15.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1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CD048-3DD1-4962-B730-99E29D05AA1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199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8625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>
                <a:cs typeface="Calibri"/>
              </a:rPr>
              <a:t>DOKK létrehozása: </a:t>
            </a:r>
          </a:p>
          <a:p>
            <a:r>
              <a:rPr lang="hu-HU" dirty="0">
                <a:cs typeface="Calibri"/>
              </a:rPr>
              <a:t>az ELTE Szenátusának döntése 2023. március 27-én ; </a:t>
            </a:r>
          </a:p>
          <a:p>
            <a:r>
              <a:rPr lang="hu-HU" dirty="0">
                <a:cs typeface="Calibri"/>
              </a:rPr>
              <a:t>szakmai egyeztetések megszervezése és lebonyolítása a konzorciumi partnerekkel; </a:t>
            </a:r>
          </a:p>
          <a:p>
            <a:r>
              <a:rPr lang="hu-HU" dirty="0">
                <a:cs typeface="Calibri"/>
              </a:rPr>
              <a:t>az ELTE által vállalt K+F-irányok azonosítása; </a:t>
            </a:r>
          </a:p>
          <a:p>
            <a:r>
              <a:rPr lang="hu-HU" dirty="0">
                <a:cs typeface="Calibri"/>
              </a:rPr>
              <a:t>szakmai mátrix összeállítása; szinergiák keresése a tagok között</a:t>
            </a:r>
            <a:endParaRPr lang="hu-HU" dirty="0"/>
          </a:p>
          <a:p>
            <a:r>
              <a:rPr lang="hu-HU" dirty="0">
                <a:cs typeface="Calibri"/>
              </a:rPr>
              <a:t>Testületek: </a:t>
            </a:r>
          </a:p>
          <a:p>
            <a:r>
              <a:rPr lang="hu-HU">
                <a:cs typeface="Calibri"/>
              </a:rPr>
              <a:t>Konzorciumi szerződés előkészítése és elfogadása;</a:t>
            </a:r>
          </a:p>
          <a:p>
            <a:r>
              <a:rPr lang="hu-HU" dirty="0"/>
              <a:t>ügyrendek előkészítése és elfogadása;</a:t>
            </a:r>
            <a:endParaRPr lang="hu-HU" dirty="0">
              <a:cs typeface="Calibri"/>
            </a:endParaRPr>
          </a:p>
          <a:p>
            <a:r>
              <a:rPr lang="hu-HU" err="1">
                <a:cs typeface="Calibri"/>
              </a:rPr>
              <a:t>Kick-off</a:t>
            </a:r>
            <a:r>
              <a:rPr lang="hu-HU" dirty="0">
                <a:cs typeface="Calibri"/>
              </a:rPr>
              <a:t> </a:t>
            </a:r>
            <a:r>
              <a:rPr lang="hu-HU" err="1">
                <a:cs typeface="Calibri"/>
              </a:rPr>
              <a:t>míting</a:t>
            </a:r>
            <a:r>
              <a:rPr lang="hu-HU">
                <a:cs typeface="Calibri"/>
              </a:rPr>
              <a:t> megszervezése;</a:t>
            </a:r>
          </a:p>
          <a:p>
            <a:r>
              <a:rPr lang="hu-HU" dirty="0">
                <a:cs typeface="Calibri"/>
              </a:rPr>
              <a:t>Operatív és szakmai és pályázattechnikai egyeztetések kezdeményezése, megszervezése és lebonyolítása;</a:t>
            </a:r>
          </a:p>
          <a:p>
            <a:r>
              <a:rPr lang="hu-HU" dirty="0">
                <a:cs typeface="Calibri"/>
              </a:rPr>
              <a:t>Sablonok, tájékoztató dokumentumok előállítása; EPTK-oktatás;</a:t>
            </a:r>
          </a:p>
          <a:p>
            <a:r>
              <a:rPr lang="hu-HU">
                <a:cs typeface="Calibri"/>
              </a:rPr>
              <a:t>Jogi munkacsoport létrehozása;</a:t>
            </a:r>
          </a:p>
          <a:p>
            <a:r>
              <a:rPr lang="hu-HU" dirty="0">
                <a:cs typeface="Calibri"/>
              </a:rPr>
              <a:t>Közös kommunikációs platform kialakítása (</a:t>
            </a:r>
            <a:r>
              <a:rPr lang="hu-HU" dirty="0" err="1">
                <a:cs typeface="Calibri"/>
              </a:rPr>
              <a:t>Teams</a:t>
            </a:r>
            <a:r>
              <a:rPr lang="hu-HU" dirty="0">
                <a:cs typeface="Calibri"/>
              </a:rPr>
              <a:t> csoportok)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1589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Eddigi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eredmények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és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megvalósult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Garamond" panose="02020404030301010803" pitchFamily="18" charset="0"/>
              </a:rPr>
              <a:t>tevékenységek</a:t>
            </a:r>
            <a:endParaRPr lang="hu-HU" sz="1200" dirty="0">
              <a:solidFill>
                <a:schemeClr val="tx2">
                  <a:lumMod val="90000"/>
                  <a:lumOff val="10000"/>
                </a:schemeClr>
              </a:solidFill>
              <a:latin typeface="Garamond" panose="02020404030301010803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20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38296-CA2D-7D1C-4845-0C7A633B0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4BC16B25-C8AC-0C0B-B8D8-2621B94CFD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15F344F-52EC-D310-2547-9966BCAB5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💡 </a:t>
            </a:r>
            <a:r>
              <a:rPr lang="hu-HU" b="0" i="1" u="none" strike="noStrike" dirty="0">
                <a:solidFill>
                  <a:srgbClr val="000000"/>
                </a:solidFill>
                <a:effectLst/>
              </a:rPr>
              <a:t>Az előadás végén egy rövid összegzés, amely nyitottan hagyja a diskurzust és lehetőséget biztosít további kapcsolatfelvételre.</a:t>
            </a:r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D32DAE5-FC87-18F5-E4FD-0B05DA3CB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621B5-A991-4B86-9452-8AD6185D677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2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- egy so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1522800" y="1711354"/>
            <a:ext cx="10080000" cy="880844"/>
          </a:xfrm>
          <a:prstGeom prst="rect">
            <a:avLst/>
          </a:prstGeom>
        </p:spPr>
        <p:txBody>
          <a:bodyPr anchor="b"/>
          <a:lstStyle>
            <a:lvl1pPr algn="l">
              <a:defRPr sz="6000" cap="all" baseline="0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r>
              <a:rPr lang="hu-HU"/>
              <a:t>A prezentáció címe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1522800" y="2734812"/>
            <a:ext cx="10080000" cy="7298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Alcíme egy sorban</a:t>
            </a:r>
          </a:p>
        </p:txBody>
      </p:sp>
    </p:spTree>
    <p:extLst>
      <p:ext uri="{BB962C8B-B14F-4D97-AF65-F5344CB8AC3E}">
        <p14:creationId xmlns:p14="http://schemas.microsoft.com/office/powerpoint/2010/main" val="175743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- két so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1522800" y="1306279"/>
            <a:ext cx="10080000" cy="1845947"/>
          </a:xfrm>
          <a:prstGeom prst="rect">
            <a:avLst/>
          </a:prstGeom>
        </p:spPr>
        <p:txBody>
          <a:bodyPr anchor="b"/>
          <a:lstStyle>
            <a:lvl1pPr algn="l">
              <a:defRPr sz="6000" b="0" cap="all" baseline="0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r>
              <a:rPr lang="hu-HU"/>
              <a:t>A prezentáció címe </a:t>
            </a:r>
            <a:br>
              <a:rPr lang="hu-HU"/>
            </a:br>
            <a:r>
              <a:rPr lang="hu-HU"/>
              <a:t>Két sorban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1522800" y="3261284"/>
            <a:ext cx="10080000" cy="8786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Alcíme</a:t>
            </a:r>
            <a:br>
              <a:rPr lang="hu-HU"/>
            </a:br>
            <a:r>
              <a:rPr lang="hu-HU"/>
              <a:t>két sorban</a:t>
            </a:r>
          </a:p>
        </p:txBody>
      </p:sp>
    </p:spTree>
    <p:extLst>
      <p:ext uri="{BB962C8B-B14F-4D97-AF65-F5344CB8AC3E}">
        <p14:creationId xmlns:p14="http://schemas.microsoft.com/office/powerpoint/2010/main" val="111454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4400" y="1519200"/>
            <a:ext cx="9126000" cy="3633825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>
                <a:latin typeface="Garamond" pitchFamily="18" charset="0"/>
              </a:defRPr>
            </a:lvl1pPr>
            <a:lvl2pPr>
              <a:buClr>
                <a:srgbClr val="72B240"/>
              </a:buClr>
              <a:defRPr>
                <a:latin typeface="Garamond" pitchFamily="18" charset="0"/>
              </a:defRPr>
            </a:lvl2pPr>
            <a:lvl3pPr>
              <a:buClr>
                <a:srgbClr val="72B240"/>
              </a:buClr>
              <a:defRPr>
                <a:latin typeface="Garamond" pitchFamily="18" charset="0"/>
              </a:defRPr>
            </a:lvl3pPr>
            <a:lvl4pPr>
              <a:buClr>
                <a:srgbClr val="72B240"/>
              </a:buClr>
              <a:defRPr>
                <a:latin typeface="Garamond" pitchFamily="18" charset="0"/>
              </a:defRPr>
            </a:lvl4pPr>
            <a:lvl5pPr>
              <a:buClr>
                <a:srgbClr val="72B240"/>
              </a:buClr>
              <a:defRPr>
                <a:latin typeface="Garamond" pitchFamily="18" charset="0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90291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454400" y="1519200"/>
            <a:ext cx="4500000" cy="3643350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30800" y="1519200"/>
            <a:ext cx="4500000" cy="3643350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29886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454401" y="1519200"/>
            <a:ext cx="45000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454401" y="2355168"/>
            <a:ext cx="4500000" cy="2816907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29511" y="1519200"/>
            <a:ext cx="45000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29511" y="2355168"/>
            <a:ext cx="4500000" cy="2816907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788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275386" y="1519200"/>
            <a:ext cx="5365818" cy="3633825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 sz="3200"/>
            </a:lvl1pPr>
            <a:lvl2pPr>
              <a:buClr>
                <a:srgbClr val="72B240"/>
              </a:buClr>
              <a:defRPr sz="2800"/>
            </a:lvl2pPr>
            <a:lvl3pPr>
              <a:buClr>
                <a:srgbClr val="72B240"/>
              </a:buClr>
              <a:defRPr sz="2400"/>
            </a:lvl3pPr>
            <a:lvl4pPr>
              <a:buClr>
                <a:srgbClr val="72B240"/>
              </a:buClr>
              <a:defRPr sz="2000"/>
            </a:lvl4pPr>
            <a:lvl5pPr>
              <a:buClr>
                <a:srgbClr val="72B240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454401" y="1519200"/>
            <a:ext cx="3620018" cy="363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56304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817996" y="1519200"/>
            <a:ext cx="4863401" cy="363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454400" y="1519200"/>
            <a:ext cx="3932237" cy="363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74423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454400" y="1519200"/>
            <a:ext cx="6805345" cy="3700500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8391525" y="1524001"/>
            <a:ext cx="2200274" cy="362902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  <p:txBody>
          <a:bodyPr vert="vert"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7615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ue text">
            <a:extLst>
              <a:ext uri="{FF2B5EF4-FFF2-40B4-BE49-F238E27FC236}">
                <a16:creationId xmlns:a16="http://schemas.microsoft.com/office/drawing/2014/main" id="{44B7EF65-32B2-A045-6167-940F902496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26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5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C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"/>
            <a:ext cx="12372836" cy="685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69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C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2247"/>
            <a:ext cx="12189710" cy="171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55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7" r:id="rId2"/>
    <p:sldLayoutId id="2147483678" r:id="rId3"/>
    <p:sldLayoutId id="2147483680" r:id="rId4"/>
    <p:sldLayoutId id="2147483681" r:id="rId5"/>
    <p:sldLayoutId id="2147483683" r:id="rId6"/>
    <p:sldLayoutId id="2147483684" r:id="rId7"/>
    <p:sldLayoutId id="2147483685" r:id="rId8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18" Type="http://schemas.microsoft.com/office/2007/relationships/diagramDrawing" Target="../diagrams/drawing4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17" Type="http://schemas.openxmlformats.org/officeDocument/2006/relationships/diagramColors" Target="../diagrams/colors4.xml"/><Relationship Id="rId2" Type="http://schemas.openxmlformats.org/officeDocument/2006/relationships/notesSlide" Target="../notesSlides/notesSlide3.xml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5" Type="http://schemas.openxmlformats.org/officeDocument/2006/relationships/diagramLayout" Target="../diagrams/layout4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mailto:rapos.nora@ppk.elte.hu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403057" y="2157668"/>
            <a:ext cx="10080000" cy="880844"/>
          </a:xfrm>
        </p:spPr>
        <p:txBody>
          <a:bodyPr/>
          <a:lstStyle/>
          <a:p>
            <a:r>
              <a:rPr lang="hu-HU" sz="4800" b="0" i="0" dirty="0">
                <a:solidFill>
                  <a:srgbClr val="000000"/>
                </a:solidFill>
                <a:effectLst/>
              </a:rPr>
              <a:t>Az iskolai tanárképzők identitásváltozásának designalapú vizsgálata</a:t>
            </a:r>
            <a:endParaRPr lang="hu-HU" sz="4800" dirty="0">
              <a:solidFill>
                <a:schemeClr val="tx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03057" y="3454568"/>
            <a:ext cx="10080000" cy="729842"/>
          </a:xfrm>
        </p:spPr>
        <p:txBody>
          <a:bodyPr>
            <a:normAutofit fontScale="62500" lnSpcReduction="20000"/>
          </a:bodyPr>
          <a:lstStyle/>
          <a:p>
            <a:r>
              <a:rPr lang="hu-HU" b="0" i="0" cap="all" dirty="0">
                <a:solidFill>
                  <a:srgbClr val="1D2025"/>
                </a:solidFill>
                <a:effectLst/>
              </a:rPr>
              <a:t>FTFL 2025 - Digitális Oktatásmódszertani Nemzetközi Konferencia</a:t>
            </a:r>
          </a:p>
          <a:p>
            <a:r>
              <a:rPr lang="hu-HU" dirty="0"/>
              <a:t>2025. Május 16. </a:t>
            </a:r>
          </a:p>
        </p:txBody>
      </p:sp>
      <p:pic>
        <p:nvPicPr>
          <p:cNvPr id="7" name="Kép 6" descr="A képen Betűtípus, szöveg, embléma, Grafika látható&#10;&#10;Automatikusan generált leírás">
            <a:extLst>
              <a:ext uri="{FF2B5EF4-FFF2-40B4-BE49-F238E27FC236}">
                <a16:creationId xmlns:a16="http://schemas.microsoft.com/office/drawing/2014/main" id="{C723F313-0C17-4759-918F-F06E137B0BB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369" y="5246007"/>
            <a:ext cx="1934308" cy="880844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8896986-FA95-E92A-D6D2-9F3308B06772}"/>
              </a:ext>
            </a:extLst>
          </p:cNvPr>
          <p:cNvSpPr txBox="1"/>
          <p:nvPr/>
        </p:nvSpPr>
        <p:spPr>
          <a:xfrm>
            <a:off x="3679371" y="4209101"/>
            <a:ext cx="40603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Dr. Rapos Nóra </a:t>
            </a:r>
            <a:br>
              <a:rPr lang="hu-HU" dirty="0">
                <a:latin typeface="Garamond" panose="02020404030301010803" pitchFamily="18" charset="0"/>
              </a:rPr>
            </a:br>
            <a:r>
              <a:rPr lang="hu-HU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Dr. </a:t>
            </a:r>
            <a:r>
              <a:rPr lang="hu-HU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Tókos</a:t>
            </a:r>
            <a:r>
              <a:rPr lang="hu-HU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Katalin</a:t>
            </a:r>
            <a:br>
              <a:rPr lang="hu-HU" dirty="0">
                <a:latin typeface="Garamond" panose="02020404030301010803" pitchFamily="18" charset="0"/>
              </a:rPr>
            </a:br>
            <a:r>
              <a:rPr lang="hu-HU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Dr. habil. Lénárd Sándor</a:t>
            </a:r>
            <a:br>
              <a:rPr lang="hu-HU" dirty="0">
                <a:latin typeface="Garamond" panose="02020404030301010803" pitchFamily="18" charset="0"/>
              </a:rPr>
            </a:br>
            <a:r>
              <a:rPr lang="hu-HU" i="0" dirty="0" err="1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Czető</a:t>
            </a:r>
            <a:r>
              <a:rPr lang="hu-HU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 Krisztina</a:t>
            </a:r>
            <a:br>
              <a:rPr lang="hu-HU" dirty="0">
                <a:latin typeface="Garamond" panose="02020404030301010803" pitchFamily="18" charset="0"/>
              </a:rPr>
            </a:br>
            <a:r>
              <a:rPr lang="hu-HU" i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Péter Petra</a:t>
            </a:r>
            <a:endParaRPr lang="hu-HU" dirty="0">
              <a:latin typeface="Garamond" panose="02020404030301010803" pitchFamily="18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C92C5D8-ABE8-BDAD-BB36-225156B95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1813" y="5931975"/>
            <a:ext cx="1562318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6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633D5769-7564-BBFF-3639-1C745D30F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9" y="1328057"/>
            <a:ext cx="11571514" cy="3712030"/>
          </a:xfrm>
        </p:spPr>
        <p:txBody>
          <a:bodyPr/>
          <a:lstStyle/>
          <a:p>
            <a:pPr marL="457200" indent="-457200" algn="just">
              <a:buFontTx/>
              <a:buChar char="-"/>
            </a:pPr>
            <a:r>
              <a:rPr lang="hu-HU" sz="2800" b="1" dirty="0">
                <a:latin typeface="Garamond" panose="02020404030301010803" pitchFamily="18" charset="0"/>
              </a:rPr>
              <a:t>Tanárképzési kontextus </a:t>
            </a:r>
            <a:r>
              <a:rPr lang="hu-HU" sz="2800" dirty="0">
                <a:latin typeface="Garamond" panose="02020404030301010803" pitchFamily="18" charset="0"/>
              </a:rPr>
              <a:t>- alternatív tanulási útvonalak – a képzői kör kiszélesedése, az iskolai tanárok új csoportja mint képzők</a:t>
            </a:r>
          </a:p>
          <a:p>
            <a:pPr marL="457200" indent="-457200" algn="just">
              <a:buFontTx/>
              <a:buChar char="-"/>
            </a:pPr>
            <a:r>
              <a:rPr lang="hu-HU" sz="2800" b="1" dirty="0">
                <a:latin typeface="Garamond" panose="02020404030301010803" pitchFamily="18" charset="0"/>
              </a:rPr>
              <a:t>Kik is az iskolai tanárképzők? - </a:t>
            </a:r>
            <a:r>
              <a:rPr lang="hu-HU" sz="2800" dirty="0">
                <a:latin typeface="Garamond" panose="02020404030301010803" pitchFamily="18" charset="0"/>
              </a:rPr>
              <a:t>terminológiai bizonytalanság </a:t>
            </a:r>
            <a:r>
              <a:rPr lang="hu-HU" sz="2000" dirty="0">
                <a:latin typeface="Garamond" panose="02020404030301010803" pitchFamily="18" charset="0"/>
              </a:rPr>
              <a:t>(</a:t>
            </a:r>
            <a:r>
              <a:rPr lang="hu-HU" sz="2000" dirty="0" err="1">
                <a:latin typeface="Garamond" panose="02020404030301010803" pitchFamily="18" charset="0"/>
              </a:rPr>
              <a:t>Livingston</a:t>
            </a:r>
            <a:r>
              <a:rPr lang="hu-HU" sz="2000" dirty="0">
                <a:latin typeface="Garamond" panose="02020404030301010803" pitchFamily="18" charset="0"/>
              </a:rPr>
              <a:t>, 2014), </a:t>
            </a:r>
            <a:r>
              <a:rPr lang="hu-HU" sz="2800" dirty="0">
                <a:latin typeface="Garamond" panose="02020404030301010803" pitchFamily="18" charset="0"/>
              </a:rPr>
              <a:t>„kettős szakemberek” </a:t>
            </a:r>
            <a:r>
              <a:rPr lang="hu-HU" sz="2000" dirty="0">
                <a:latin typeface="Garamond" panose="02020404030301010803" pitchFamily="18" charset="0"/>
              </a:rPr>
              <a:t>(Murray &amp; Male, 2005), </a:t>
            </a:r>
            <a:r>
              <a:rPr lang="hu-HU" sz="2800" dirty="0">
                <a:latin typeface="Garamond" panose="02020404030301010803" pitchFamily="18" charset="0"/>
              </a:rPr>
              <a:t>tanárképzővé válás: tanulási- és identitáskonstrukciós folyamat </a:t>
            </a:r>
            <a:r>
              <a:rPr lang="hu-HU" sz="2000" dirty="0">
                <a:latin typeface="Garamond" panose="02020404030301010803" pitchFamily="18" charset="0"/>
              </a:rPr>
              <a:t>(</a:t>
            </a:r>
            <a:r>
              <a:rPr lang="hu-HU" sz="2000" dirty="0" err="1">
                <a:latin typeface="Garamond" panose="02020404030301010803" pitchFamily="18" charset="0"/>
              </a:rPr>
              <a:t>Dengerink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r>
              <a:rPr lang="hu-HU" sz="2000" dirty="0" err="1">
                <a:latin typeface="Garamond" panose="02020404030301010803" pitchFamily="18" charset="0"/>
              </a:rPr>
              <a:t>et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r>
              <a:rPr lang="hu-HU" sz="2000" dirty="0" err="1">
                <a:latin typeface="Garamond" panose="02020404030301010803" pitchFamily="18" charset="0"/>
              </a:rPr>
              <a:t>al</a:t>
            </a:r>
            <a:r>
              <a:rPr lang="hu-HU" sz="2000" dirty="0">
                <a:latin typeface="Garamond" panose="02020404030301010803" pitchFamily="18" charset="0"/>
              </a:rPr>
              <a:t>, 2015; </a:t>
            </a:r>
            <a:r>
              <a:rPr lang="hu-HU" sz="2000" dirty="0" err="1">
                <a:latin typeface="Garamond" panose="02020404030301010803" pitchFamily="18" charset="0"/>
              </a:rPr>
              <a:t>Swennen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r>
              <a:rPr lang="hu-HU" sz="2000" dirty="0" err="1">
                <a:latin typeface="Garamond" panose="02020404030301010803" pitchFamily="18" charset="0"/>
              </a:rPr>
              <a:t>et</a:t>
            </a:r>
            <a:r>
              <a:rPr lang="hu-HU" sz="2000" dirty="0">
                <a:latin typeface="Garamond" panose="02020404030301010803" pitchFamily="18" charset="0"/>
              </a:rPr>
              <a:t> </a:t>
            </a:r>
            <a:r>
              <a:rPr lang="hu-HU" sz="2000" dirty="0" err="1">
                <a:latin typeface="Garamond" panose="02020404030301010803" pitchFamily="18" charset="0"/>
              </a:rPr>
              <a:t>al</a:t>
            </a:r>
            <a:r>
              <a:rPr lang="hu-HU" sz="2000" dirty="0">
                <a:latin typeface="Garamond" panose="02020404030301010803" pitchFamily="18" charset="0"/>
              </a:rPr>
              <a:t>., 2008)</a:t>
            </a:r>
          </a:p>
          <a:p>
            <a:pPr marL="457200" indent="-457200" algn="just">
              <a:buFontTx/>
              <a:buChar char="-"/>
            </a:pPr>
            <a:r>
              <a:rPr lang="hu-HU" sz="2800" b="1" dirty="0">
                <a:latin typeface="Garamond" panose="02020404030301010803" pitchFamily="18" charset="0"/>
              </a:rPr>
              <a:t>Hogyan támogatható az iskolai tanárképzők képzővé válása? – </a:t>
            </a:r>
            <a:r>
              <a:rPr lang="hu-HU" sz="2800" dirty="0">
                <a:latin typeface="Garamond" panose="02020404030301010803" pitchFamily="18" charset="0"/>
              </a:rPr>
              <a:t>un. határátlépő helyzetek </a:t>
            </a:r>
            <a:r>
              <a:rPr lang="hu-HU" sz="2000" dirty="0">
                <a:latin typeface="Garamond" panose="02020404030301010803" pitchFamily="18" charset="0"/>
              </a:rPr>
              <a:t>(</a:t>
            </a:r>
            <a:r>
              <a:rPr lang="hu-HU" sz="2000" dirty="0" err="1">
                <a:latin typeface="Garamond" panose="02020404030301010803" pitchFamily="18" charset="0"/>
              </a:rPr>
              <a:t>Akkermen</a:t>
            </a:r>
            <a:r>
              <a:rPr lang="hu-HU" sz="2000" dirty="0">
                <a:latin typeface="Garamond" panose="02020404030301010803" pitchFamily="18" charset="0"/>
              </a:rPr>
              <a:t> &amp; Bakker, 2011)</a:t>
            </a:r>
            <a:endParaRPr lang="hu-HU" sz="2800" dirty="0">
              <a:latin typeface="Garamond" panose="02020404030301010803" pitchFamily="18" charset="0"/>
            </a:endParaRPr>
          </a:p>
          <a:p>
            <a:endParaRPr lang="hu-HU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40E798FC-6E53-D509-26A0-98B1CEBAE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028" y="496885"/>
            <a:ext cx="8784000" cy="507600"/>
          </a:xfrm>
        </p:spPr>
        <p:txBody>
          <a:bodyPr/>
          <a:lstStyle/>
          <a:p>
            <a:r>
              <a:rPr lang="hu-HU" sz="3600" b="1" dirty="0">
                <a:latin typeface="Garamond" panose="02020404030301010803" pitchFamily="18" charset="0"/>
              </a:rPr>
              <a:t>Problémafelvetés</a:t>
            </a:r>
            <a:br>
              <a:rPr lang="hu-HU" sz="3600" dirty="0">
                <a:latin typeface="Garamond" panose="02020404030301010803" pitchFamily="18" charset="0"/>
              </a:rPr>
            </a:b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87161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2914" y="198984"/>
            <a:ext cx="8784000" cy="828171"/>
          </a:xfrm>
        </p:spPr>
        <p:txBody>
          <a:bodyPr lIns="91440" tIns="45720" rIns="91440" bIns="45720" anchor="t"/>
          <a:lstStyle/>
          <a:p>
            <a:r>
              <a:rPr lang="hu-HU" sz="3600" b="1" dirty="0">
                <a:latin typeface="Garamond" panose="02020404030301010803" pitchFamily="18" charset="0"/>
                <a:ea typeface="+mj-ea"/>
                <a:cs typeface="+mj-cs"/>
              </a:rPr>
              <a:t>A</a:t>
            </a:r>
            <a:r>
              <a:rPr lang="hu-HU" sz="1800" b="1" dirty="0">
                <a:latin typeface="Garamond" panose="02020404030301010803" pitchFamily="18" charset="0"/>
              </a:rPr>
              <a:t> </a:t>
            </a:r>
            <a:r>
              <a:rPr lang="hu-HU" sz="3600" b="1" dirty="0">
                <a:latin typeface="Garamond" panose="02020404030301010803" pitchFamily="18" charset="0"/>
                <a:ea typeface="+mj-ea"/>
                <a:cs typeface="+mj-cs"/>
              </a:rPr>
              <a:t>projekt bemutatása</a:t>
            </a:r>
            <a:endParaRPr lang="hu-HU" sz="3200" b="1" dirty="0"/>
          </a:p>
        </p:txBody>
      </p:sp>
      <p:pic>
        <p:nvPicPr>
          <p:cNvPr id="4" name="Kép 3" descr="A képen Betűtípus, szöveg, embléma, Grafika látható&#10;&#10;Automatikusan generált leírás">
            <a:extLst>
              <a:ext uri="{FF2B5EF4-FFF2-40B4-BE49-F238E27FC236}">
                <a16:creationId xmlns:a16="http://schemas.microsoft.com/office/drawing/2014/main" id="{1738D459-D6BD-40BB-B652-59E8BB2D822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85" y="5498123"/>
            <a:ext cx="1826866" cy="873878"/>
          </a:xfrm>
          <a:prstGeom prst="rect">
            <a:avLst/>
          </a:prstGeom>
        </p:spPr>
      </p:pic>
      <p:sp>
        <p:nvSpPr>
          <p:cNvPr id="5" name="Tartalom helye 4">
            <a:extLst>
              <a:ext uri="{FF2B5EF4-FFF2-40B4-BE49-F238E27FC236}">
                <a16:creationId xmlns:a16="http://schemas.microsoft.com/office/drawing/2014/main" id="{B184167C-572C-56B9-51AB-6F7127073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945502"/>
            <a:ext cx="11390743" cy="3887755"/>
          </a:xfrm>
        </p:spPr>
        <p:txBody>
          <a:bodyPr/>
          <a:lstStyle/>
          <a:p>
            <a:r>
              <a:rPr lang="hu-HU" sz="4000" dirty="0">
                <a:solidFill>
                  <a:srgbClr val="51A200"/>
                </a:solidFill>
                <a:latin typeface="Garamond" panose="02020404030301010803" pitchFamily="18" charset="0"/>
                <a:ea typeface="+mj-ea"/>
                <a:cs typeface="+mj-cs"/>
              </a:rPr>
              <a:t>Célkitűzés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kern="0" dirty="0">
                <a:effectLst/>
                <a:latin typeface="Garamond" panose="02020404030301010803" pitchFamily="18" charset="0"/>
                <a:ea typeface="Segoe UI" panose="020B0502040204020203" pitchFamily="34" charset="0"/>
              </a:rPr>
              <a:t>Egy konkrét képzésfejlesztés (PSZGY) kapcsán,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kern="0" dirty="0">
                <a:effectLst/>
                <a:latin typeface="Garamond" panose="02020404030301010803" pitchFamily="18" charset="0"/>
                <a:ea typeface="Segoe UI" panose="020B0502040204020203" pitchFamily="34" charset="0"/>
              </a:rPr>
              <a:t>az érintett szereplőkkel való együttműködés keretei közt,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kern="0" dirty="0">
                <a:effectLst/>
                <a:latin typeface="Garamond" panose="02020404030301010803" pitchFamily="18" charset="0"/>
                <a:ea typeface="Segoe UI" panose="020B0502040204020203" pitchFamily="34" charset="0"/>
              </a:rPr>
              <a:t>a képzővé válás, a tanárképző közösséggé válás támogatásához kapcsolódó </a:t>
            </a:r>
            <a:r>
              <a:rPr lang="hu-HU" sz="2800" b="1" kern="0" dirty="0">
                <a:effectLst/>
                <a:latin typeface="Garamond" panose="02020404030301010803" pitchFamily="18" charset="0"/>
                <a:ea typeface="Segoe UI" panose="020B0502040204020203" pitchFamily="34" charset="0"/>
              </a:rPr>
              <a:t>együttműködésre épülő rendszermodell kialakítása és vizsgálata.</a:t>
            </a:r>
          </a:p>
          <a:p>
            <a:r>
              <a:rPr lang="hu-HU" sz="4000" dirty="0">
                <a:solidFill>
                  <a:srgbClr val="51A200"/>
                </a:solidFill>
                <a:latin typeface="Garamond" panose="02020404030301010803" pitchFamily="18" charset="0"/>
                <a:ea typeface="+mj-ea"/>
                <a:cs typeface="+mj-cs"/>
              </a:rPr>
              <a:t>Designkutatás</a:t>
            </a:r>
          </a:p>
          <a:p>
            <a:pPr>
              <a:buFontTx/>
              <a:buChar char="-"/>
            </a:pPr>
            <a:r>
              <a:rPr lang="hu-HU" sz="2000" dirty="0">
                <a:latin typeface="+mn-lt"/>
              </a:rPr>
              <a:t>egyén és a környezet rendszerértelmezése</a:t>
            </a:r>
          </a:p>
          <a:p>
            <a:pPr>
              <a:buFontTx/>
              <a:buChar char="-"/>
            </a:pPr>
            <a:r>
              <a:rPr lang="hu-HU" sz="2000" dirty="0">
                <a:latin typeface="+mn-lt"/>
              </a:rPr>
              <a:t>iteratív és értékelő jellegű megközelítés (Kelly, 2008)</a:t>
            </a:r>
          </a:p>
          <a:p>
            <a:pPr>
              <a:buFontTx/>
              <a:buChar char="-"/>
            </a:pPr>
            <a:r>
              <a:rPr lang="hu-HU" sz="2000" dirty="0" err="1">
                <a:latin typeface="+mn-lt"/>
              </a:rPr>
              <a:t>parcitipatív</a:t>
            </a:r>
            <a:r>
              <a:rPr lang="hu-HU" sz="2000" dirty="0">
                <a:latin typeface="+mn-lt"/>
              </a:rPr>
              <a:t> jelleg, együttműködésére épít  (</a:t>
            </a:r>
            <a:r>
              <a:rPr lang="hu-HU" sz="2000" dirty="0" err="1">
                <a:latin typeface="+mn-lt"/>
              </a:rPr>
              <a:t>Barab</a:t>
            </a:r>
            <a:r>
              <a:rPr lang="hu-HU" sz="2000" dirty="0">
                <a:latin typeface="+mn-lt"/>
              </a:rPr>
              <a:t>, 2006, Kelly, 2008)</a:t>
            </a:r>
            <a:endParaRPr lang="hu-HU" sz="2000" dirty="0">
              <a:solidFill>
                <a:srgbClr val="FF0000"/>
              </a:solidFill>
              <a:latin typeface="+mn-lt"/>
            </a:endParaRP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1B97D9F-F470-37E9-884C-24E4D0D62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429" y="3788230"/>
            <a:ext cx="5279571" cy="30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8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E785084F-DE3B-CC94-78F5-23DDBAF76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491343"/>
            <a:ext cx="11462657" cy="3614058"/>
          </a:xfrm>
        </p:spPr>
        <p:txBody>
          <a:bodyPr/>
          <a:lstStyle/>
          <a:p>
            <a:pPr algn="just"/>
            <a:r>
              <a:rPr lang="hu-HU" sz="24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az identitásmunka elválaszthatatlan a tanulástól </a:t>
            </a:r>
            <a:r>
              <a:rPr lang="hu-HU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és a tanári hivatás gyakorlásától</a:t>
            </a:r>
          </a:p>
          <a:p>
            <a:pPr algn="just"/>
            <a:r>
              <a:rPr lang="hu-HU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 szakmai tanulás jelentést ad a tapasztalatoknak (tanulási tevékenységeknek), míg </a:t>
            </a:r>
            <a:r>
              <a:rPr lang="hu-HU" sz="24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az identitásalakulás folyamat értelmezi a tanulási tapasztalatokat </a:t>
            </a:r>
            <a:r>
              <a:rPr lang="hu-HU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 saját tanárképben (</a:t>
            </a:r>
            <a:r>
              <a:rPr lang="hu-HU" sz="2400" dirty="0" err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Beijaard</a:t>
            </a:r>
            <a:r>
              <a:rPr lang="hu-HU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dirty="0" err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hu-HU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dirty="0" err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hu-HU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., 2018, </a:t>
            </a:r>
            <a:r>
              <a:rPr lang="hu-HU" sz="2400" dirty="0" err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Garner</a:t>
            </a:r>
            <a:r>
              <a:rPr lang="hu-HU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&amp; Kaplan, 2018)</a:t>
            </a:r>
          </a:p>
          <a:p>
            <a:pPr marL="0" indent="0">
              <a:buNone/>
            </a:pPr>
            <a:endParaRPr lang="hu-HU" sz="18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 két fogalom kapcsolatára épülő modellek </a:t>
            </a:r>
            <a:r>
              <a:rPr lang="hu-HU" sz="2400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empirikus alátámasztása </a:t>
            </a:r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még </a:t>
            </a:r>
            <a:r>
              <a:rPr lang="hu-HU" sz="2400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nem kielégítő</a:t>
            </a:r>
          </a:p>
          <a:p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olyan további </a:t>
            </a:r>
            <a:r>
              <a:rPr lang="hu-HU" sz="2400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intervenciós kutatásokra </a:t>
            </a:r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van szükség, amelyek segítenek </a:t>
            </a:r>
            <a:r>
              <a:rPr lang="hu-HU" sz="2400" b="1" dirty="0">
                <a:solidFill>
                  <a:srgbClr val="51A20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megismerni </a:t>
            </a:r>
            <a:r>
              <a:rPr lang="hu-HU" sz="2400" dirty="0">
                <a:solidFill>
                  <a:srgbClr val="51A20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azokat a </a:t>
            </a:r>
            <a:r>
              <a:rPr lang="hu-HU" sz="2400" b="1" dirty="0">
                <a:solidFill>
                  <a:srgbClr val="51A20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tanulási tapasztalatokat, amelyek kiváltják az identitásmunkát</a:t>
            </a:r>
          </a:p>
          <a:p>
            <a:r>
              <a:rPr lang="hu-HU" sz="2400" b="1" dirty="0">
                <a:solidFill>
                  <a:srgbClr val="51A20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 személyes és kontextuális tényezők kölcsönhatásában </a:t>
            </a:r>
            <a:r>
              <a:rPr lang="hu-HU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való </a:t>
            </a:r>
            <a:r>
              <a:rPr lang="hu-HU" sz="2400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értelmezés és vizsgálat</a:t>
            </a:r>
          </a:p>
          <a:p>
            <a:endParaRPr lang="hu-HU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BC900805-1134-943D-391F-BE30B7B78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799" y="377143"/>
            <a:ext cx="10222457" cy="507600"/>
          </a:xfrm>
        </p:spPr>
        <p:txBody>
          <a:bodyPr/>
          <a:lstStyle/>
          <a:p>
            <a:r>
              <a:rPr lang="hu-HU" sz="3200" b="1" dirty="0">
                <a:ea typeface="Calibri" panose="020F0502020204030204" pitchFamily="34" charset="0"/>
                <a:cs typeface="Calibri" panose="020F0502020204030204" pitchFamily="34" charset="0"/>
              </a:rPr>
              <a:t>A szakmai identitás(változás) és tanulás összekapcsolása</a:t>
            </a:r>
            <a:endParaRPr lang="hu-HU" dirty="0"/>
          </a:p>
        </p:txBody>
      </p:sp>
      <p:sp>
        <p:nvSpPr>
          <p:cNvPr id="4" name="Nyíl: lefelé mutató 3">
            <a:extLst>
              <a:ext uri="{FF2B5EF4-FFF2-40B4-BE49-F238E27FC236}">
                <a16:creationId xmlns:a16="http://schemas.microsoft.com/office/drawing/2014/main" id="{26B012CB-B338-B08B-3AB5-4CE7117F72B1}"/>
              </a:ext>
            </a:extLst>
          </p:cNvPr>
          <p:cNvSpPr/>
          <p:nvPr/>
        </p:nvSpPr>
        <p:spPr>
          <a:xfrm>
            <a:off x="7696199" y="2775857"/>
            <a:ext cx="740229" cy="653143"/>
          </a:xfrm>
          <a:prstGeom prst="downArrow">
            <a:avLst/>
          </a:prstGeom>
          <a:solidFill>
            <a:srgbClr val="51A2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644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5">
            <a:extLst>
              <a:ext uri="{FF2B5EF4-FFF2-40B4-BE49-F238E27FC236}">
                <a16:creationId xmlns:a16="http://schemas.microsoft.com/office/drawing/2014/main" id="{81EEC5AD-34C2-1BAA-44B2-B649999B4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id="{8972845C-3A32-2BBD-1744-69CDE87E1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53" y="195475"/>
            <a:ext cx="11278790" cy="5076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32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 designkutatás megvalósításához kapcsolódó harmadik tér (Li </a:t>
            </a:r>
            <a:r>
              <a:rPr lang="hu-HU" sz="3200" b="1" dirty="0" err="1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et</a:t>
            </a:r>
            <a:r>
              <a:rPr lang="hu-HU" sz="32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hu-HU" sz="3200" b="1" dirty="0" err="1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al</a:t>
            </a:r>
            <a:r>
              <a:rPr lang="hu-HU" sz="32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., 2024 és </a:t>
            </a:r>
            <a:r>
              <a:rPr lang="hu-HU" sz="3200" b="1" dirty="0" err="1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Akkerman</a:t>
            </a:r>
            <a:r>
              <a:rPr lang="hu-HU" sz="32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hu-HU" sz="3200" b="1" dirty="0" err="1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et</a:t>
            </a:r>
            <a:r>
              <a:rPr lang="hu-HU" sz="32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hu-HU" sz="3200" b="1" dirty="0" err="1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al</a:t>
            </a:r>
            <a:r>
              <a:rPr lang="hu-HU" sz="32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., 2011 alapján)</a:t>
            </a:r>
            <a:endParaRPr lang="hu-HU" sz="4000" b="1" dirty="0">
              <a:effectLst/>
              <a:latin typeface="Garamond" panose="02020404030301010803" pitchFamily="18" charset="0"/>
              <a:ea typeface="Calibri" panose="020F0502020204030204" pitchFamily="34" charset="0"/>
            </a:endParaRPr>
          </a:p>
        </p:txBody>
      </p:sp>
      <p:pic>
        <p:nvPicPr>
          <p:cNvPr id="7" name="Kép 1" descr="A képen szöveg, kör, diagram, képernyőkép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27ECF71-7E31-DC1A-9CC8-AAE104038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867" y="1346307"/>
            <a:ext cx="10905066" cy="53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65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D37637C3-3892-70FE-56E7-6891C570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42" y="461229"/>
            <a:ext cx="8784000" cy="5076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32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 designkutatás keretrendszere 1. </a:t>
            </a:r>
            <a:endParaRPr lang="hu-HU" sz="4000" b="1" dirty="0">
              <a:effectLst/>
              <a:latin typeface="Garamond" panose="02020404030301010803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4AB33AB-4F3F-B7FE-220A-6D3C62918C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8593181"/>
              </p:ext>
            </p:extLst>
          </p:nvPr>
        </p:nvGraphicFramePr>
        <p:xfrm>
          <a:off x="707570" y="1534885"/>
          <a:ext cx="7293429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1F66188B-CD96-F2D3-E33F-4EB5FBE670CE}"/>
              </a:ext>
            </a:extLst>
          </p:cNvPr>
          <p:cNvCxnSpPr>
            <a:cxnSpLocks/>
          </p:cNvCxnSpPr>
          <p:nvPr/>
        </p:nvCxnSpPr>
        <p:spPr>
          <a:xfrm>
            <a:off x="2188028" y="2525486"/>
            <a:ext cx="1611086" cy="1643743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1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18F451DA-533A-63E9-7EC6-648BC804F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142" y="475114"/>
            <a:ext cx="8784000" cy="5076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u-HU" sz="28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 designkutatás keretrendszere 2. (Li </a:t>
            </a:r>
            <a:r>
              <a:rPr lang="hu-HU" sz="2800" b="1" dirty="0" err="1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et</a:t>
            </a:r>
            <a:r>
              <a:rPr lang="hu-HU" sz="28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hu-HU" sz="2800" b="1" dirty="0" err="1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al</a:t>
            </a:r>
            <a:r>
              <a:rPr lang="hu-HU" sz="2800" b="1" dirty="0">
                <a:effectLst/>
                <a:latin typeface="Garamond" panose="02020404030301010803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., 2024)</a:t>
            </a:r>
            <a:endParaRPr lang="hu-HU" sz="3600" b="1" dirty="0">
              <a:effectLst/>
              <a:latin typeface="Garamond" panose="02020404030301010803" pitchFamily="18" charset="0"/>
              <a:ea typeface="Calibri" panose="020F0502020204030204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A2025A2-0DCA-9268-D754-798E616D2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42" y="1415576"/>
            <a:ext cx="10472057" cy="35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86E1312C-68C1-A538-CA98-BD8B4CB36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987" y="1169443"/>
            <a:ext cx="3276085" cy="1561670"/>
          </a:xfrm>
          <a:prstGeom prst="rect">
            <a:avLst/>
          </a:prstGeom>
          <a:noFill/>
        </p:spPr>
      </p:pic>
      <p:sp>
        <p:nvSpPr>
          <p:cNvPr id="3" name="Text Box 13">
            <a:extLst>
              <a:ext uri="{FF2B5EF4-FFF2-40B4-BE49-F238E27FC236}">
                <a16:creationId xmlns:a16="http://schemas.microsoft.com/office/drawing/2014/main" id="{9957ED15-D172-468D-E131-F543212E5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56" y="3169641"/>
            <a:ext cx="1796459" cy="144721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designkutatás</a:t>
            </a:r>
            <a:endParaRPr lang="hu-H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AutoShape 11">
            <a:extLst>
              <a:ext uri="{FF2B5EF4-FFF2-40B4-BE49-F238E27FC236}">
                <a16:creationId xmlns:a16="http://schemas.microsoft.com/office/drawing/2014/main" id="{7D3D8F03-4BFC-43AA-99B2-64B80E9E4B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63537" y="3879600"/>
            <a:ext cx="50609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 Box 3">
            <a:extLst>
              <a:ext uri="{FF2B5EF4-FFF2-40B4-BE49-F238E27FC236}">
                <a16:creationId xmlns:a16="http://schemas.microsoft.com/office/drawing/2014/main" id="{7A63A58A-5E1D-3D0D-C111-D82BC40BD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501" y="153852"/>
            <a:ext cx="11499652" cy="70979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PSZGY2 mint harmadik tanulási tér – határátlépés</a:t>
            </a:r>
            <a:endParaRPr lang="hu-HU" sz="2000" b="1" kern="100" dirty="0"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 ha</a:t>
            </a:r>
            <a:r>
              <a:rPr lang="hu-HU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llgató </a:t>
            </a:r>
            <a:r>
              <a:rPr lang="hu-HU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tanárrá válásnak és tanulásnak támogatása</a:t>
            </a:r>
            <a:endParaRPr lang="hu-HU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A2EDD04-E11F-3168-A79C-BE257758105B}"/>
              </a:ext>
            </a:extLst>
          </p:cNvPr>
          <p:cNvGraphicFramePr/>
          <p:nvPr/>
        </p:nvGraphicFramePr>
        <p:xfrm>
          <a:off x="2729552" y="3221487"/>
          <a:ext cx="7398911" cy="1301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8" name="Egyenes összekötő nyíllal 7">
            <a:extLst>
              <a:ext uri="{FF2B5EF4-FFF2-40B4-BE49-F238E27FC236}">
                <a16:creationId xmlns:a16="http://schemas.microsoft.com/office/drawing/2014/main" id="{39F2B49B-5670-9DAF-2183-5D58567FD95F}"/>
              </a:ext>
            </a:extLst>
          </p:cNvPr>
          <p:cNvCxnSpPr>
            <a:cxnSpLocks/>
          </p:cNvCxnSpPr>
          <p:nvPr/>
        </p:nvCxnSpPr>
        <p:spPr>
          <a:xfrm flipV="1">
            <a:off x="3221776" y="2809090"/>
            <a:ext cx="0" cy="421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904F05D9-B0BB-EFAE-BFA0-8D512F18DF9B}"/>
              </a:ext>
            </a:extLst>
          </p:cNvPr>
          <p:cNvGraphicFramePr/>
          <p:nvPr/>
        </p:nvGraphicFramePr>
        <p:xfrm>
          <a:off x="6096001" y="825593"/>
          <a:ext cx="2492374" cy="184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D42FFB41-8C5F-0BC9-9C4B-C743BB397F4E}"/>
              </a:ext>
            </a:extLst>
          </p:cNvPr>
          <p:cNvCxnSpPr>
            <a:cxnSpLocks/>
          </p:cNvCxnSpPr>
          <p:nvPr/>
        </p:nvCxnSpPr>
        <p:spPr>
          <a:xfrm>
            <a:off x="4191000" y="1719942"/>
            <a:ext cx="17430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Box 5">
            <a:extLst>
              <a:ext uri="{FF2B5EF4-FFF2-40B4-BE49-F238E27FC236}">
                <a16:creationId xmlns:a16="http://schemas.microsoft.com/office/drawing/2014/main" id="{F773076D-44F8-7B1D-0F75-A7BFD4622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0507" y="723944"/>
            <a:ext cx="3343275" cy="253930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szükséges a képzővé váláshoz: elkötelezettség, tudásgazdagítás, gyakorlat fejlesztése (Li, </a:t>
            </a:r>
            <a:r>
              <a:rPr lang="hu-HU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., 2024)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Milyen </a:t>
            </a:r>
            <a:r>
              <a:rPr lang="hu-HU" sz="1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tevékenységeket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végez az iskolai képző a hallgató tanulásának támogatásáért? 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Hogyan támogatja a hallgatót?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 a hallgató tanulásnak célja? </a:t>
            </a:r>
          </a:p>
          <a:p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Milyen tanulási  </a:t>
            </a:r>
            <a:r>
              <a:rPr lang="hu-HU" sz="14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tevékenységeket</a:t>
            </a:r>
            <a:r>
              <a:rPr lang="hu-HU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végez majd a gyakorlat során ?</a:t>
            </a:r>
          </a:p>
        </p:txBody>
      </p:sp>
      <p:cxnSp>
        <p:nvCxnSpPr>
          <p:cNvPr id="19" name="AutoShape 8">
            <a:extLst>
              <a:ext uri="{FF2B5EF4-FFF2-40B4-BE49-F238E27FC236}">
                <a16:creationId xmlns:a16="http://schemas.microsoft.com/office/drawing/2014/main" id="{70E7F181-881B-FEFB-2870-5DDD2E020F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092673" y="1077776"/>
            <a:ext cx="682625" cy="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AutoShape 8">
            <a:extLst>
              <a:ext uri="{FF2B5EF4-FFF2-40B4-BE49-F238E27FC236}">
                <a16:creationId xmlns:a16="http://schemas.microsoft.com/office/drawing/2014/main" id="{81C646B6-EA85-88EA-EDB9-D23DBD69D9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137071" y="1787569"/>
            <a:ext cx="6826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AutoShape 8">
            <a:extLst>
              <a:ext uri="{FF2B5EF4-FFF2-40B4-BE49-F238E27FC236}">
                <a16:creationId xmlns:a16="http://schemas.microsoft.com/office/drawing/2014/main" id="{CC596DBB-E60D-175C-7BA3-81A0584AE3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74429" y="2357528"/>
            <a:ext cx="1100869" cy="31591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14">
            <a:extLst>
              <a:ext uri="{FF2B5EF4-FFF2-40B4-BE49-F238E27FC236}">
                <a16:creationId xmlns:a16="http://schemas.microsoft.com/office/drawing/2014/main" id="{CCBB6814-DF7F-35D4-8DFF-E89E08218DC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793977" y="1205434"/>
            <a:ext cx="4090160" cy="1977008"/>
          </a:xfrm>
          <a:prstGeom prst="straightConnector1">
            <a:avLst/>
          </a:prstGeom>
          <a:noFill/>
          <a:ln w="28575">
            <a:solidFill>
              <a:srgbClr val="C0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AutoShape 15">
            <a:extLst>
              <a:ext uri="{FF2B5EF4-FFF2-40B4-BE49-F238E27FC236}">
                <a16:creationId xmlns:a16="http://schemas.microsoft.com/office/drawing/2014/main" id="{FF2EB351-0062-65A6-20D0-4C4FF63E92F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165334" y="1238498"/>
            <a:ext cx="3854679" cy="1898079"/>
          </a:xfrm>
          <a:prstGeom prst="straightConnector1">
            <a:avLst/>
          </a:prstGeom>
          <a:noFill/>
          <a:ln w="28575">
            <a:solidFill>
              <a:srgbClr val="C0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AutoShape 16">
            <a:extLst>
              <a:ext uri="{FF2B5EF4-FFF2-40B4-BE49-F238E27FC236}">
                <a16:creationId xmlns:a16="http://schemas.microsoft.com/office/drawing/2014/main" id="{4E480494-C375-EA8D-3AA9-9EBA9DDF151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674429" y="1258515"/>
            <a:ext cx="3360528" cy="1911126"/>
          </a:xfrm>
          <a:prstGeom prst="straightConnector1">
            <a:avLst/>
          </a:prstGeom>
          <a:noFill/>
          <a:ln w="28575">
            <a:solidFill>
              <a:srgbClr val="C00000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3">
            <a:extLst>
              <a:ext uri="{FF2B5EF4-FFF2-40B4-BE49-F238E27FC236}">
                <a16:creationId xmlns:a16="http://schemas.microsoft.com/office/drawing/2014/main" id="{D2C861A6-CEA9-BB65-6544-FB803B1EA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552" y="4616855"/>
            <a:ext cx="7398911" cy="6921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k</a:t>
            </a:r>
            <a:r>
              <a:rPr lang="hu-HU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épzővé válást támogató rendszermodell</a:t>
            </a:r>
            <a:endParaRPr lang="hu-HU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Egyenes összekötő nyíllal 8">
            <a:extLst>
              <a:ext uri="{FF2B5EF4-FFF2-40B4-BE49-F238E27FC236}">
                <a16:creationId xmlns:a16="http://schemas.microsoft.com/office/drawing/2014/main" id="{9954B385-0C17-9020-9322-8C6FD60587DB}"/>
              </a:ext>
            </a:extLst>
          </p:cNvPr>
          <p:cNvCxnSpPr/>
          <p:nvPr/>
        </p:nvCxnSpPr>
        <p:spPr>
          <a:xfrm>
            <a:off x="6468256" y="1238498"/>
            <a:ext cx="689547" cy="7626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E793E5B3-B651-C571-7FA1-FFB43C643484}"/>
              </a:ext>
            </a:extLst>
          </p:cNvPr>
          <p:cNvGraphicFramePr/>
          <p:nvPr/>
        </p:nvGraphicFramePr>
        <p:xfrm>
          <a:off x="2729552" y="5206340"/>
          <a:ext cx="7398911" cy="1337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6" name="Text Box 13">
            <a:extLst>
              <a:ext uri="{FF2B5EF4-FFF2-40B4-BE49-F238E27FC236}">
                <a16:creationId xmlns:a16="http://schemas.microsoft.com/office/drawing/2014/main" id="{A16A751A-4DAA-DFB7-0FF6-786972534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27" y="4991618"/>
            <a:ext cx="1796459" cy="144721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DOKK</a:t>
            </a:r>
            <a:endParaRPr lang="hu-H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AutoShape 11">
            <a:extLst>
              <a:ext uri="{FF2B5EF4-FFF2-40B4-BE49-F238E27FC236}">
                <a16:creationId xmlns:a16="http://schemas.microsoft.com/office/drawing/2014/main" id="{2E3C1354-3EA1-C6A4-4753-B3AD812683F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63537" y="5722273"/>
            <a:ext cx="50609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18701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C1C8C-7E5F-6CDF-E4A3-F0FEAA433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e and white rectangular object with white text">
            <a:extLst>
              <a:ext uri="{FF2B5EF4-FFF2-40B4-BE49-F238E27FC236}">
                <a16:creationId xmlns:a16="http://schemas.microsoft.com/office/drawing/2014/main" id="{08742DC5-295D-4147-6408-ECE887114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7E3D2096-DA12-58DD-150D-F3D1A1BD8E5A}"/>
              </a:ext>
            </a:extLst>
          </p:cNvPr>
          <p:cNvSpPr txBox="1"/>
          <p:nvPr/>
        </p:nvSpPr>
        <p:spPr>
          <a:xfrm>
            <a:off x="1028131" y="4119271"/>
            <a:ext cx="6096000" cy="923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r>
              <a:rPr lang="hu-HU" sz="2800" dirty="0">
                <a:solidFill>
                  <a:schemeClr val="bg1"/>
                </a:solidFill>
                <a:latin typeface="Garamond" panose="02020404030301010803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rapos.nora@ppk.elte.hu</a:t>
            </a:r>
            <a:endParaRPr lang="hu-HU" sz="28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l">
              <a:lnSpc>
                <a:spcPct val="120000"/>
              </a:lnSpc>
              <a:buClr>
                <a:schemeClr val="accent6">
                  <a:lumMod val="40000"/>
                  <a:lumOff val="60000"/>
                </a:schemeClr>
              </a:buClr>
            </a:pPr>
            <a:endParaRPr lang="hu-HU" sz="1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95E4D33-D10B-B7FE-A22B-2D621877D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0499" y="0"/>
            <a:ext cx="8861501" cy="359691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56DB7BB9-9FD0-3F1C-9107-1AFF1D147B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334215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7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ím 1"/>
          <p:cNvSpPr txBox="1">
            <a:spLocks/>
          </p:cNvSpPr>
          <p:nvPr/>
        </p:nvSpPr>
        <p:spPr>
          <a:xfrm>
            <a:off x="1108930" y="2589353"/>
            <a:ext cx="9974141" cy="1069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dirty="0">
              <a:latin typeface="Garamond" panose="02020404030301010803" pitchFamily="18" charset="0"/>
            </a:endParaRPr>
          </a:p>
        </p:txBody>
      </p:sp>
      <p:sp>
        <p:nvSpPr>
          <p:cNvPr id="9" name="Alcím 2"/>
          <p:cNvSpPr txBox="1">
            <a:spLocks/>
          </p:cNvSpPr>
          <p:nvPr/>
        </p:nvSpPr>
        <p:spPr>
          <a:xfrm>
            <a:off x="9661894" y="195538"/>
            <a:ext cx="2377711" cy="923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endParaRPr lang="hu-HU" sz="2000" i="1">
              <a:latin typeface="Garamond" panose="02020404030301010803" pitchFamily="18" charset="0"/>
            </a:endParaRPr>
          </a:p>
        </p:txBody>
      </p:sp>
      <p:pic>
        <p:nvPicPr>
          <p:cNvPr id="4" name="Kép 3" descr="A képen Betűtípus, szöveg, embléma, Grafika látható&#10;&#10;Automatikusan generált leírás">
            <a:extLst>
              <a:ext uri="{FF2B5EF4-FFF2-40B4-BE49-F238E27FC236}">
                <a16:creationId xmlns:a16="http://schemas.microsoft.com/office/drawing/2014/main" id="{EACBF4A9-2161-4BA0-B92C-C5C07E80AA0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31" y="5556739"/>
            <a:ext cx="1831628" cy="846586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98236ADA-2F46-4BA2-1415-E94B600B1FBA}"/>
              </a:ext>
            </a:extLst>
          </p:cNvPr>
          <p:cNvSpPr txBox="1"/>
          <p:nvPr/>
        </p:nvSpPr>
        <p:spPr>
          <a:xfrm>
            <a:off x="4082143" y="2589353"/>
            <a:ext cx="4892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>
                <a:latin typeface="Garamond" panose="02020404030301010803" pitchFamily="18" charset="0"/>
              </a:rPr>
              <a:t>Köszönjük  a figyelmet!</a:t>
            </a:r>
          </a:p>
        </p:txBody>
      </p:sp>
    </p:spTree>
    <p:extLst>
      <p:ext uri="{BB962C8B-B14F-4D97-AF65-F5344CB8AC3E}">
        <p14:creationId xmlns:p14="http://schemas.microsoft.com/office/powerpoint/2010/main" val="362241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éni 2. sém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0fd95c-43fe-470b-828f-8c1b9084d0cf">
      <Terms xmlns="http://schemas.microsoft.com/office/infopath/2007/PartnerControls"/>
    </lcf76f155ced4ddcb4097134ff3c332f>
    <M_x00f3_dos_x00ed_t_x00e1_soka xmlns="790fd95c-43fe-470b-828f-8c1b9084d0cf" xsi:nil="true"/>
    <TaxCatchAll xmlns="9e8ed2ac-47b4-419f-b917-7171d75cc69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76D65286222918498F1603C545B46914" ma:contentTypeVersion="15" ma:contentTypeDescription="Új dokumentum létrehozása." ma:contentTypeScope="" ma:versionID="cb6e61a3ae9c60eee0cfc43471d0aad5">
  <xsd:schema xmlns:xsd="http://www.w3.org/2001/XMLSchema" xmlns:xs="http://www.w3.org/2001/XMLSchema" xmlns:p="http://schemas.microsoft.com/office/2006/metadata/properties" xmlns:ns2="790fd95c-43fe-470b-828f-8c1b9084d0cf" xmlns:ns3="9e8ed2ac-47b4-419f-b917-7171d75cc69b" targetNamespace="http://schemas.microsoft.com/office/2006/metadata/properties" ma:root="true" ma:fieldsID="1613e7cadb86599f637b904ebb51dd09" ns2:_="" ns3:_="">
    <xsd:import namespace="790fd95c-43fe-470b-828f-8c1b9084d0cf"/>
    <xsd:import namespace="9e8ed2ac-47b4-419f-b917-7171d75cc6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_x00f3_dos_x00ed_t_x00e1_sok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0fd95c-43fe-470b-828f-8c1b9084d0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Képcímkék" ma:readOnly="false" ma:fieldId="{5cf76f15-5ced-4ddc-b409-7134ff3c332f}" ma:taxonomyMulti="true" ma:sspId="2cb634af-c8ce-40d8-97fb-a8f3970a2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_x00f3_dos_x00ed_t_x00e1_soka" ma:index="22" nillable="true" ma:displayName="Módosítás oka" ma:description="Miért változott?" ma:format="Dropdown" ma:internalName="M_x00f3_dos_x00ed_t_x00e1_soka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ed2ac-47b4-419f-b917-7171d75cc69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999f7c6-24d1-4303-bb8d-b046416f0f09}" ma:internalName="TaxCatchAll" ma:showField="CatchAllData" ma:web="9e8ed2ac-47b4-419f-b917-7171d75cc6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BA3E20-DEE7-4F44-A68A-368D39165C16}">
  <ds:schemaRefs>
    <ds:schemaRef ds:uri="106d3748-ecde-4b85-ad84-cff661d28733"/>
    <ds:schemaRef ds:uri="26aba1ea-2dc6-4465-a3c5-e28779de3ab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90fd95c-43fe-470b-828f-8c1b9084d0cf"/>
    <ds:schemaRef ds:uri="9e8ed2ac-47b4-419f-b917-7171d75cc69b"/>
  </ds:schemaRefs>
</ds:datastoreItem>
</file>

<file path=customXml/itemProps2.xml><?xml version="1.0" encoding="utf-8"?>
<ds:datastoreItem xmlns:ds="http://schemas.openxmlformats.org/officeDocument/2006/customXml" ds:itemID="{D19457CD-FA83-4B89-88A7-D35277D886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3494E2-82BC-421A-B65B-4378ACE1C0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0fd95c-43fe-470b-828f-8c1b9084d0cf"/>
    <ds:schemaRef ds:uri="9e8ed2ac-47b4-419f-b917-7171d75cc6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563</Words>
  <Application>Microsoft Office PowerPoint</Application>
  <PresentationFormat>Szélesvásznú</PresentationFormat>
  <Paragraphs>73</Paragraphs>
  <Slides>10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Garamond</vt:lpstr>
      <vt:lpstr>-webkit-standard</vt:lpstr>
      <vt:lpstr>1_Office-téma</vt:lpstr>
      <vt:lpstr>2_Office-téma</vt:lpstr>
      <vt:lpstr>Az iskolai tanárképzők identitásváltozásának designalapú vizsgálata</vt:lpstr>
      <vt:lpstr>Problémafelvetés </vt:lpstr>
      <vt:lpstr>A projekt bemutatása</vt:lpstr>
      <vt:lpstr>A szakmai identitás(változás) és tanulás összekapcsolása</vt:lpstr>
      <vt:lpstr>A designkutatás megvalósításához kapcsolódó harmadik tér (Li et al., 2024 és Akkerman et al., 2011 alapján)</vt:lpstr>
      <vt:lpstr>A designkutatás keretrendszere 1. </vt:lpstr>
      <vt:lpstr>A designkutatás keretrendszere 2. (Li et al., 2024)</vt:lpstr>
      <vt:lpstr>PowerPoint-bemutató</vt:lpstr>
      <vt:lpstr>PowerPoint-bemutató</vt:lpstr>
      <vt:lpstr>PowerPoint-bemutató</vt:lpstr>
    </vt:vector>
  </TitlesOfParts>
  <Company>NKFIH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Führer Zsuzsanna</dc:creator>
  <cp:lastModifiedBy>opponens</cp:lastModifiedBy>
  <cp:revision>177</cp:revision>
  <cp:lastPrinted>2016-03-01T15:05:05Z</cp:lastPrinted>
  <dcterms:created xsi:type="dcterms:W3CDTF">2015-04-13T10:08:26Z</dcterms:created>
  <dcterms:modified xsi:type="dcterms:W3CDTF">2025-05-15T06:33:29Z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0x01010076D65286222918498F1603C545B46914</vt:lpwstr>
  </property>
</Properties>
</file>