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7" r:id="rId5"/>
    <p:sldId id="271" r:id="rId6"/>
    <p:sldId id="268" r:id="rId7"/>
    <p:sldId id="260" r:id="rId8"/>
    <p:sldId id="27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984A"/>
    <a:srgbClr val="B9D531"/>
    <a:srgbClr val="003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751" autoAdjust="0"/>
  </p:normalViewPr>
  <p:slideViewPr>
    <p:cSldViewPr snapToGrid="0">
      <p:cViewPr varScale="1">
        <p:scale>
          <a:sx n="83" d="100"/>
          <a:sy n="83" d="100"/>
        </p:scale>
        <p:origin x="1478" y="67"/>
      </p:cViewPr>
      <p:guideLst/>
    </p:cSldViewPr>
  </p:slideViewPr>
  <p:outlineViewPr>
    <p:cViewPr>
      <p:scale>
        <a:sx n="33" d="100"/>
        <a:sy n="33" d="100"/>
      </p:scale>
      <p:origin x="0" y="-9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DAA51-DD05-46C0-AD9D-C4B37EBC71FE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FBC580-24C1-4B73-B898-02C8F028FEC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23542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B0F8E-D8C4-8F49-AA03-2B54EC9A2368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BFC46-1C69-994F-8283-7032EB2EFD5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3952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BFC46-1C69-994F-8283-7032EB2EFD5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33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abl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"/>
          <p:cNvSpPr/>
          <p:nvPr userDrawn="1"/>
        </p:nvSpPr>
        <p:spPr>
          <a:xfrm>
            <a:off x="952500" y="2909916"/>
            <a:ext cx="8191500" cy="400340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0" name="Rectangle"/>
          <p:cNvSpPr/>
          <p:nvPr userDrawn="1"/>
        </p:nvSpPr>
        <p:spPr>
          <a:xfrm>
            <a:off x="0" y="620366"/>
            <a:ext cx="952500" cy="6237635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000" y="1008733"/>
            <a:ext cx="6759080" cy="1512932"/>
          </a:xfrm>
          <a:prstGeom prst="rect">
            <a:avLst/>
          </a:prstGeom>
        </p:spPr>
      </p:pic>
      <p:sp>
        <p:nvSpPr>
          <p:cNvPr id="13" name="Szövegdoboz 12"/>
          <p:cNvSpPr txBox="1"/>
          <p:nvPr userDrawn="1"/>
        </p:nvSpPr>
        <p:spPr>
          <a:xfrm>
            <a:off x="1463042" y="3408217"/>
            <a:ext cx="706581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b="1" dirty="0" smtClean="0">
                <a:latin typeface="Calibri" charset="0"/>
                <a:ea typeface="Calibri" charset="0"/>
                <a:cs typeface="Calibri" charset="0"/>
              </a:rPr>
              <a:t>Címsor</a:t>
            </a:r>
            <a:endParaRPr lang="hu-HU" sz="30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hu-HU" sz="3000" b="1" dirty="0" smtClean="0">
              <a:latin typeface="Fotogram" panose="00000500000000000000" pitchFamily="2" charset="0"/>
            </a:endParaRPr>
          </a:p>
          <a:p>
            <a:endParaRPr lang="hu-HU" sz="3000" b="1" dirty="0">
              <a:latin typeface="Fotogram" panose="00000500000000000000" pitchFamily="2" charset="0"/>
            </a:endParaRP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1463042" y="5140302"/>
            <a:ext cx="7065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smtClean="0">
                <a:latin typeface="Calibri" charset="0"/>
                <a:ea typeface="Calibri" charset="0"/>
                <a:cs typeface="Calibri" charset="0"/>
              </a:rPr>
              <a:t>Előadó neve</a:t>
            </a:r>
          </a:p>
        </p:txBody>
      </p:sp>
      <p:sp>
        <p:nvSpPr>
          <p:cNvPr id="15" name="Szövegdoboz 14"/>
          <p:cNvSpPr txBox="1"/>
          <p:nvPr userDrawn="1"/>
        </p:nvSpPr>
        <p:spPr>
          <a:xfrm>
            <a:off x="1463042" y="5838093"/>
            <a:ext cx="5609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Calibri" charset="0"/>
                <a:ea typeface="Calibri" charset="0"/>
                <a:cs typeface="Calibri" charset="0"/>
              </a:rPr>
              <a:t>Dátum: 2018.09.13.</a:t>
            </a:r>
          </a:p>
          <a:p>
            <a:endParaRPr lang="hu-HU" dirty="0"/>
          </a:p>
        </p:txBody>
      </p:sp>
      <p:sp>
        <p:nvSpPr>
          <p:cNvPr id="16" name="Rectangle"/>
          <p:cNvSpPr/>
          <p:nvPr userDrawn="1"/>
        </p:nvSpPr>
        <p:spPr>
          <a:xfrm>
            <a:off x="964277" y="0"/>
            <a:ext cx="8179724" cy="620366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73026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blon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"/>
          <p:cNvSpPr/>
          <p:nvPr userDrawn="1"/>
        </p:nvSpPr>
        <p:spPr>
          <a:xfrm>
            <a:off x="0" y="620366"/>
            <a:ext cx="952500" cy="6237635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11" name="Rectangle"/>
          <p:cNvSpPr/>
          <p:nvPr userDrawn="1"/>
        </p:nvSpPr>
        <p:spPr>
          <a:xfrm>
            <a:off x="952500" y="-18019"/>
            <a:ext cx="8191500" cy="638385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2" name="Téglalap 1"/>
          <p:cNvSpPr/>
          <p:nvPr userDrawn="1"/>
        </p:nvSpPr>
        <p:spPr>
          <a:xfrm>
            <a:off x="1714961" y="2850291"/>
            <a:ext cx="1670050" cy="6688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027" y="1091427"/>
            <a:ext cx="6609025" cy="1479345"/>
          </a:xfrm>
          <a:prstGeom prst="rect">
            <a:avLst/>
          </a:prstGeom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1620001" y="3369553"/>
            <a:ext cx="675908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8864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l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2" name="Kép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5" y="181890"/>
            <a:ext cx="3560723" cy="797022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>
            <a:off x="4343107" y="0"/>
            <a:ext cx="4800893" cy="52826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216803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812" y="1285380"/>
            <a:ext cx="7533269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9812" y="2687762"/>
            <a:ext cx="7533269" cy="3514951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4" name="Kép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5" y="181890"/>
            <a:ext cx="3560723" cy="797022"/>
          </a:xfrm>
          <a:prstGeom prst="rect">
            <a:avLst/>
          </a:prstGeom>
        </p:spPr>
      </p:pic>
      <p:sp>
        <p:nvSpPr>
          <p:cNvPr id="11" name="Rectangle"/>
          <p:cNvSpPr/>
          <p:nvPr userDrawn="1"/>
        </p:nvSpPr>
        <p:spPr>
          <a:xfrm>
            <a:off x="4343107" y="0"/>
            <a:ext cx="4800893" cy="52826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923622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813" y="1183014"/>
            <a:ext cx="8025537" cy="673886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89813" y="2086217"/>
            <a:ext cx="4008369" cy="4188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89813" y="2734393"/>
            <a:ext cx="4008369" cy="345527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2086217"/>
            <a:ext cx="3887391" cy="41885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734393"/>
            <a:ext cx="3887391" cy="345527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628650" y="6535855"/>
            <a:ext cx="2057400" cy="185621"/>
          </a:xfrm>
        </p:spPr>
        <p:txBody>
          <a:bodyPr/>
          <a:lstStyle/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28950" y="6535855"/>
            <a:ext cx="3086100" cy="185621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6457950" y="6535855"/>
            <a:ext cx="2057400" cy="185621"/>
          </a:xfrm>
        </p:spPr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7" name="Kép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5" y="181890"/>
            <a:ext cx="3560723" cy="797022"/>
          </a:xfrm>
          <a:prstGeom prst="rect">
            <a:avLst/>
          </a:prstGeom>
        </p:spPr>
      </p:pic>
      <p:sp>
        <p:nvSpPr>
          <p:cNvPr id="13" name="Rectangle"/>
          <p:cNvSpPr/>
          <p:nvPr userDrawn="1"/>
        </p:nvSpPr>
        <p:spPr>
          <a:xfrm>
            <a:off x="4343107" y="0"/>
            <a:ext cx="4800893" cy="52826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853491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89813" y="1713866"/>
            <a:ext cx="7498478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9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5" y="181890"/>
            <a:ext cx="3560723" cy="797022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>
            <a:off x="4343107" y="0"/>
            <a:ext cx="4800893" cy="52826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697623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blon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5" y="181890"/>
            <a:ext cx="3560723" cy="797022"/>
          </a:xfrm>
          <a:prstGeom prst="rect">
            <a:avLst/>
          </a:prstGeom>
        </p:spPr>
      </p:pic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628650" y="1698232"/>
            <a:ext cx="7790420" cy="1325563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Rectangle"/>
          <p:cNvSpPr/>
          <p:nvPr userDrawn="1"/>
        </p:nvSpPr>
        <p:spPr>
          <a:xfrm>
            <a:off x="4343107" y="0"/>
            <a:ext cx="4800893" cy="52826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081994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7512" y="1056075"/>
            <a:ext cx="2949178" cy="111798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391" y="10533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77512" y="2174059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13" name="Kép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5" y="181890"/>
            <a:ext cx="3560723" cy="797022"/>
          </a:xfrm>
          <a:prstGeom prst="rect">
            <a:avLst/>
          </a:prstGeom>
        </p:spPr>
      </p:pic>
      <p:sp>
        <p:nvSpPr>
          <p:cNvPr id="12" name="Rectangle"/>
          <p:cNvSpPr/>
          <p:nvPr userDrawn="1"/>
        </p:nvSpPr>
        <p:spPr>
          <a:xfrm>
            <a:off x="4343107" y="0"/>
            <a:ext cx="4800893" cy="52826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103371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  <p:sp>
        <p:nvSpPr>
          <p:cNvPr id="8" name="Rectangle"/>
          <p:cNvSpPr/>
          <p:nvPr userDrawn="1"/>
        </p:nvSpPr>
        <p:spPr>
          <a:xfrm>
            <a:off x="-5321" y="0"/>
            <a:ext cx="283407" cy="1016802"/>
          </a:xfrm>
          <a:prstGeom prst="rect">
            <a:avLst/>
          </a:prstGeom>
          <a:solidFill>
            <a:srgbClr val="003D5B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pic>
        <p:nvPicPr>
          <p:cNvPr id="9" name="Kép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35" y="181890"/>
            <a:ext cx="3560723" cy="797022"/>
          </a:xfrm>
          <a:prstGeom prst="rect">
            <a:avLst/>
          </a:prstGeom>
        </p:spPr>
      </p:pic>
      <p:sp>
        <p:nvSpPr>
          <p:cNvPr id="10" name="Rectangle"/>
          <p:cNvSpPr/>
          <p:nvPr userDrawn="1"/>
        </p:nvSpPr>
        <p:spPr>
          <a:xfrm>
            <a:off x="4343107" y="0"/>
            <a:ext cx="4800893" cy="528260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</p:spTree>
    <p:extLst>
      <p:ext uri="{BB962C8B-B14F-4D97-AF65-F5344CB8AC3E}">
        <p14:creationId xmlns:p14="http://schemas.microsoft.com/office/powerpoint/2010/main" val="297177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5091F-086B-4B93-AAD2-FF62BB33AC65}" type="datetimeFigureOut">
              <a:rPr lang="hu-HU" smtClean="0"/>
              <a:t>2019. 02. 10.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0CAC0-FDEA-4714-8442-0A5CA24B4B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8089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49" r:id="rId2"/>
    <p:sldLayoutId id="2147483653" r:id="rId3"/>
    <p:sldLayoutId id="2147483654" r:id="rId4"/>
    <p:sldLayoutId id="2147483657" r:id="rId5"/>
    <p:sldLayoutId id="2147483658" r:id="rId6"/>
    <p:sldLayoutId id="2147483659" r:id="rId7"/>
    <p:sldLayoutId id="2147483661" r:id="rId8"/>
    <p:sldLayoutId id="2147483666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"/>
          <p:cNvSpPr/>
          <p:nvPr/>
        </p:nvSpPr>
        <p:spPr>
          <a:xfrm>
            <a:off x="946692" y="2907238"/>
            <a:ext cx="8179724" cy="3976162"/>
          </a:xfrm>
          <a:prstGeom prst="rect">
            <a:avLst/>
          </a:prstGeom>
          <a:solidFill>
            <a:srgbClr val="55984A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 defTabSz="438150">
              <a:lnSpc>
                <a:spcPct val="100000"/>
              </a:lnSpc>
              <a:defRPr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350"/>
          </a:p>
        </p:txBody>
      </p:sp>
      <p:sp>
        <p:nvSpPr>
          <p:cNvPr id="6" name="Szövegdoboz 5"/>
          <p:cNvSpPr txBox="1"/>
          <p:nvPr/>
        </p:nvSpPr>
        <p:spPr>
          <a:xfrm>
            <a:off x="1463042" y="3408217"/>
            <a:ext cx="706581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000" b="1" dirty="0" err="1" smtClean="0">
                <a:latin typeface="Calibri" charset="0"/>
                <a:ea typeface="Calibri" charset="0"/>
                <a:cs typeface="Calibri" charset="0"/>
              </a:rPr>
              <a:t>Title</a:t>
            </a:r>
            <a:endParaRPr lang="hu-HU" sz="3000" b="1" dirty="0" smtClean="0">
              <a:latin typeface="Calibri" charset="0"/>
              <a:ea typeface="Calibri" charset="0"/>
              <a:cs typeface="Calibri" charset="0"/>
            </a:endParaRPr>
          </a:p>
          <a:p>
            <a:endParaRPr lang="hu-HU" sz="3000" b="1" dirty="0" smtClean="0">
              <a:latin typeface="Fotogram" panose="00000500000000000000" pitchFamily="2" charset="0"/>
            </a:endParaRPr>
          </a:p>
          <a:p>
            <a:endParaRPr lang="hu-HU" sz="3000" b="1" dirty="0">
              <a:latin typeface="Fotogram" panose="00000500000000000000" pitchFamily="2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463042" y="5140302"/>
            <a:ext cx="706581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b="1" dirty="0" err="1" smtClean="0">
                <a:latin typeface="Calibri" charset="0"/>
                <a:ea typeface="Calibri" charset="0"/>
                <a:cs typeface="Calibri" charset="0"/>
              </a:rPr>
              <a:t>Author</a:t>
            </a:r>
            <a:endParaRPr lang="hu-HU" sz="3000" b="1" dirty="0" smtClean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1463042" y="5838093"/>
            <a:ext cx="56094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latin typeface="Calibri" charset="0"/>
                <a:ea typeface="Calibri" charset="0"/>
                <a:cs typeface="Calibri" charset="0"/>
              </a:rPr>
              <a:t>Date</a:t>
            </a:r>
            <a:endParaRPr lang="hu-HU" b="1" dirty="0">
              <a:latin typeface="Calibri" charset="0"/>
              <a:ea typeface="Calibri" charset="0"/>
              <a:cs typeface="Calibri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58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b="1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11303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89812" y="2687762"/>
            <a:ext cx="7533269" cy="3514951"/>
          </a:xfrm>
        </p:spPr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552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79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07988" y="2015359"/>
            <a:ext cx="7528025" cy="2827282"/>
          </a:xfrm>
        </p:spPr>
        <p:txBody>
          <a:bodyPr>
            <a:normAutofit/>
          </a:bodyPr>
          <a:lstStyle/>
          <a:p>
            <a:pPr algn="ctr"/>
            <a:endParaRPr lang="hu-HU" sz="27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829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u-HU" b="1" dirty="0">
              <a:latin typeface="+mn-lt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23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77512" y="1056076"/>
            <a:ext cx="2949178" cy="1117983"/>
          </a:xfrm>
        </p:spPr>
        <p:txBody>
          <a:bodyPr/>
          <a:lstStyle/>
          <a:p>
            <a:endParaRPr lang="hu-HU" b="1" dirty="0">
              <a:latin typeface="+mn-lt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77512" y="2339158"/>
            <a:ext cx="2949178" cy="4198275"/>
          </a:xfrm>
        </p:spPr>
        <p:txBody>
          <a:bodyPr>
            <a:noAutofit/>
          </a:bodyPr>
          <a:lstStyle/>
          <a:p>
            <a:pPr marL="285750" indent="-285750">
              <a:buFont typeface="Arial" charset="0"/>
              <a:buChar char="•"/>
            </a:pPr>
            <a:endParaRPr lang="hu-HU" dirty="0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84570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133599" y="4088523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 smtClean="0"/>
              <a:t>Thank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your</a:t>
            </a:r>
            <a:r>
              <a:rPr lang="hu-HU" sz="2800" dirty="0" smtClean="0"/>
              <a:t> </a:t>
            </a:r>
            <a:r>
              <a:rPr lang="hu-HU" sz="2800" dirty="0" err="1" smtClean="0"/>
              <a:t>attention</a:t>
            </a:r>
            <a:r>
              <a:rPr lang="hu-HU" sz="2800" dirty="0" smtClean="0"/>
              <a:t>!</a:t>
            </a:r>
            <a:endParaRPr lang="hu-HU" sz="28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3279227" y="5265682"/>
            <a:ext cx="3552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</a:t>
            </a:r>
            <a:r>
              <a:rPr lang="hu-HU" sz="3200" b="1" dirty="0" err="1" smtClean="0"/>
              <a:t>pk.elte.hu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287885829"/>
      </p:ext>
    </p:extLst>
  </p:cSld>
  <p:clrMapOvr>
    <a:masterClrMapping/>
  </p:clrMapOvr>
</p:sld>
</file>

<file path=ppt/theme/theme1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260FCB4A-8274-44E8-ACF7-AA1AAA6DD49E}" vid="{46083A33-C638-4E41-9345-F4EC73C78C4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</TotalTime>
  <Words>12</Words>
  <Application>Microsoft Office PowerPoint</Application>
  <PresentationFormat>Diavetítés a képernyőre (4:3 oldalarány)</PresentationFormat>
  <Paragraphs>6</Paragraphs>
  <Slides>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Fotogram</vt:lpstr>
      <vt:lpstr>Helvetica Light</vt:lpstr>
      <vt:lpstr>Egyéni tervezés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Gyakornok</dc:creator>
  <cp:lastModifiedBy>User</cp:lastModifiedBy>
  <cp:revision>52</cp:revision>
  <dcterms:created xsi:type="dcterms:W3CDTF">2018-06-04T09:38:41Z</dcterms:created>
  <dcterms:modified xsi:type="dcterms:W3CDTF">2019-02-10T11:58:03Z</dcterms:modified>
</cp:coreProperties>
</file>