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66" r:id="rId3"/>
    <p:sldMasterId id="2147483651" r:id="rId4"/>
  </p:sldMasterIdLst>
  <p:notesMasterIdLst>
    <p:notesMasterId r:id="rId11"/>
  </p:notesMasterIdLst>
  <p:sldIdLst>
    <p:sldId id="256" r:id="rId5"/>
    <p:sldId id="264" r:id="rId6"/>
    <p:sldId id="265" r:id="rId7"/>
    <p:sldId id="266" r:id="rId8"/>
    <p:sldId id="267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YUrw1X2FJEuNNDa8xxQ+pJqiR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51"/>
    <a:srgbClr val="98A8B9"/>
    <a:srgbClr val="64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01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DIACÍM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5165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ím hely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DIACÍM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4168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hely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DIACÍM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09309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87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/>
          <p:cNvSpPr txBox="1">
            <a:spLocks/>
          </p:cNvSpPr>
          <p:nvPr userDrawn="1"/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ClrTx/>
              <a:buFontTx/>
            </a:pPr>
            <a:r>
              <a:rPr lang="hu-HU"/>
              <a:t>DIACÍM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48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helye 1"/>
          <p:cNvSpPr txBox="1">
            <a:spLocks/>
          </p:cNvSpPr>
          <p:nvPr userDrawn="1"/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ClrTx/>
              <a:buFontTx/>
            </a:pPr>
            <a:r>
              <a:rPr lang="hu-HU"/>
              <a:t>DIACÍM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63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8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93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 preserve="1">
  <p:cSld name="Cím és tartal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7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 preserve="1">
  <p:cSld name="Cím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1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 preserve="1">
  <p:cSld name="Cím és tartal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71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 preserve="1">
  <p:cSld name="Cím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50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/>
          <p:cNvSpPr txBox="1">
            <a:spLocks/>
          </p:cNvSpPr>
          <p:nvPr userDrawn="1"/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ClrTx/>
              <a:buFontTx/>
            </a:pPr>
            <a:r>
              <a:rPr lang="hu-HU" dirty="0"/>
              <a:t>DIACÍM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5843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DIACÍM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0629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231FE-2E9C-4906-8AE4-00C95037E961}" type="datetimeFigureOut">
              <a:rPr lang="hu-HU" smtClean="0"/>
              <a:t>2023. 01. 19.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helye 1"/>
          <p:cNvSpPr txBox="1">
            <a:spLocks/>
          </p:cNvSpPr>
          <p:nvPr userDrawn="1"/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buClrTx/>
              <a:buFontTx/>
            </a:pPr>
            <a:r>
              <a:rPr lang="hu-HU"/>
              <a:t>DIACÍM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417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4;p1"/>
          <p:cNvPicPr preferRelativeResize="0"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4;p1"/>
          <p:cNvPicPr preferRelativeResize="0"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23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84;p1"/>
          <p:cNvPicPr preferRelativeResize="0"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71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 userDrawn="1"/>
        </p:nvSpPr>
        <p:spPr>
          <a:xfrm>
            <a:off x="0" y="6007101"/>
            <a:ext cx="12192000" cy="85089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98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DIACÍM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BDA1-00C4-472E-8E10-7DF028014CA0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Google Shape;95;p2"/>
          <p:cNvCxnSpPr/>
          <p:nvPr userDrawn="1"/>
        </p:nvCxnSpPr>
        <p:spPr>
          <a:xfrm>
            <a:off x="838200" y="1145220"/>
            <a:ext cx="10676138" cy="0"/>
          </a:xfrm>
          <a:prstGeom prst="straightConnector1">
            <a:avLst/>
          </a:prstGeom>
          <a:noFill/>
          <a:ln w="9525" cap="flat" cmpd="sng">
            <a:solidFill>
              <a:srgbClr val="64A70B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" name="Csoportba foglalás 15"/>
          <p:cNvGrpSpPr/>
          <p:nvPr userDrawn="1"/>
        </p:nvGrpSpPr>
        <p:grpSpPr>
          <a:xfrm>
            <a:off x="267546" y="6219825"/>
            <a:ext cx="1759147" cy="423223"/>
            <a:chOff x="267546" y="6219825"/>
            <a:chExt cx="1759147" cy="423223"/>
          </a:xfrm>
        </p:grpSpPr>
        <p:pic>
          <p:nvPicPr>
            <p:cNvPr id="11" name="Kép 10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546" y="6219825"/>
              <a:ext cx="1493717" cy="393815"/>
            </a:xfrm>
            <a:prstGeom prst="rect">
              <a:avLst/>
            </a:prstGeom>
          </p:spPr>
        </p:pic>
        <p:cxnSp>
          <p:nvCxnSpPr>
            <p:cNvPr id="13" name="Egyenes összekötő 12"/>
            <p:cNvCxnSpPr/>
            <p:nvPr userDrawn="1"/>
          </p:nvCxnSpPr>
          <p:spPr>
            <a:xfrm>
              <a:off x="2026693" y="6219825"/>
              <a:ext cx="0" cy="4232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5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285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1285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1285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1285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285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1285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723899" y="2125969"/>
            <a:ext cx="7365636" cy="218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6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PREZENTÁCIÓ CÍME</a:t>
            </a:r>
            <a:br>
              <a:rPr lang="hu-HU" sz="4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4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prezentáció alcíme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23899" y="4383759"/>
            <a:ext cx="7365636" cy="10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 neve</a:t>
            </a:r>
            <a:endParaRPr/>
          </a:p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 titulusa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723899" y="5566277"/>
            <a:ext cx="7365636" cy="59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Rendezvény, Dátum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/>
          <p:cNvSpPr txBox="1"/>
          <p:nvPr/>
        </p:nvSpPr>
        <p:spPr>
          <a:xfrm>
            <a:off x="934915" y="2152346"/>
            <a:ext cx="7365636" cy="218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5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PREZENTÁCIÓ CÍME</a:t>
            </a:r>
            <a:br>
              <a:rPr lang="hu-HU" sz="44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hu-HU" sz="37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prezentáció alcíme</a:t>
            </a:r>
            <a:endParaRPr sz="3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/>
          <p:cNvSpPr txBox="1"/>
          <p:nvPr/>
        </p:nvSpPr>
        <p:spPr>
          <a:xfrm>
            <a:off x="934915" y="4410136"/>
            <a:ext cx="6389077" cy="10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 neve</a:t>
            </a:r>
            <a:endParaRPr/>
          </a:p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 titulusa</a:t>
            </a:r>
            <a:endParaRPr/>
          </a:p>
        </p:txBody>
      </p:sp>
      <p:sp>
        <p:nvSpPr>
          <p:cNvPr id="6" name="Google Shape;87;p1"/>
          <p:cNvSpPr txBox="1"/>
          <p:nvPr/>
        </p:nvSpPr>
        <p:spPr>
          <a:xfrm>
            <a:off x="934915" y="5592654"/>
            <a:ext cx="7365636" cy="59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Rendezvény, Dátum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0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3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5;p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2528" y="1738940"/>
            <a:ext cx="5663954" cy="36301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4;p3"/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 szövegblokk címe</a:t>
            </a:r>
            <a:endParaRPr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ipsum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20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elit.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tortor.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et ante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Duis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metus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12851"/>
              </a:buClr>
              <a:buSzPts val="2000"/>
              <a:buFont typeface="Arial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1285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3288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7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723899" y="4383759"/>
            <a:ext cx="7365636" cy="107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 neve</a:t>
            </a:r>
            <a:endParaRPr/>
          </a:p>
          <a:p>
            <a:pPr marL="0" marR="0" lvl="0" indent="0" algn="l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előadó titulusa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723899" y="5566277"/>
            <a:ext cx="7365636" cy="59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Rendezvény, Dátum</a:t>
            </a: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3;p4"/>
          <p:cNvSpPr txBox="1"/>
          <p:nvPr/>
        </p:nvSpPr>
        <p:spPr>
          <a:xfrm>
            <a:off x="723899" y="2110720"/>
            <a:ext cx="7365636" cy="218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hu-HU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Köszönjük a figyelmet!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89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yéni tervezés">
  <a:themeElements>
    <a:clrScheme name="PPK-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850"/>
      </a:accent1>
      <a:accent2>
        <a:srgbClr val="F48741"/>
      </a:accent2>
      <a:accent3>
        <a:srgbClr val="99D4FA"/>
      </a:accent3>
      <a:accent4>
        <a:srgbClr val="D6C998"/>
      </a:accent4>
      <a:accent5>
        <a:srgbClr val="177F6E"/>
      </a:accent5>
      <a:accent6>
        <a:srgbClr val="64A70B"/>
      </a:accent6>
      <a:hlink>
        <a:srgbClr val="829BAA"/>
      </a:hlink>
      <a:folHlink>
        <a:srgbClr val="F4F12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89</Words>
  <Application>Microsoft Office PowerPoint</Application>
  <PresentationFormat>Szélesvásznú</PresentationFormat>
  <Paragraphs>26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4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Open Sans</vt:lpstr>
      <vt:lpstr>Calibri</vt:lpstr>
      <vt:lpstr>Arial</vt:lpstr>
      <vt:lpstr>Office-téma</vt:lpstr>
      <vt:lpstr>1_Office-téma</vt:lpstr>
      <vt:lpstr>2_Office-téma</vt:lpstr>
      <vt:lpstr>Egyéni tervezés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Microsoft Office User</dc:creator>
  <cp:lastModifiedBy>Kinga Krisztina Csányi</cp:lastModifiedBy>
  <cp:revision>25</cp:revision>
  <dcterms:created xsi:type="dcterms:W3CDTF">2021-07-01T15:39:11Z</dcterms:created>
  <dcterms:modified xsi:type="dcterms:W3CDTF">2023-01-19T07:26:22Z</dcterms:modified>
</cp:coreProperties>
</file>